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77" r:id="rId3"/>
    <p:sldId id="278" r:id="rId4"/>
    <p:sldId id="274" r:id="rId5"/>
    <p:sldId id="258" r:id="rId6"/>
    <p:sldId id="273" r:id="rId7"/>
    <p:sldId id="259" r:id="rId8"/>
    <p:sldId id="260" r:id="rId9"/>
    <p:sldId id="275" r:id="rId10"/>
    <p:sldId id="261" r:id="rId11"/>
    <p:sldId id="276" r:id="rId12"/>
    <p:sldId id="262" r:id="rId13"/>
    <p:sldId id="263" r:id="rId14"/>
    <p:sldId id="264" r:id="rId15"/>
    <p:sldId id="265" r:id="rId16"/>
    <p:sldId id="280" r:id="rId17"/>
    <p:sldId id="266" r:id="rId18"/>
    <p:sldId id="279" r:id="rId19"/>
    <p:sldId id="281" r:id="rId20"/>
    <p:sldId id="267" r:id="rId21"/>
    <p:sldId id="268" r:id="rId22"/>
    <p:sldId id="269" r:id="rId23"/>
    <p:sldId id="270" r:id="rId24"/>
    <p:sldId id="271" r:id="rId25"/>
    <p:sldId id="282" r:id="rId26"/>
    <p:sldId id="27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B59F5-4C1B-4922-B56D-D1DDCCC806CA}" v="3" dt="2023-06-27T06:20:32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Dholariya" userId="a8f83a08fdb40247" providerId="LiveId" clId="{CA9B59F5-4C1B-4922-B56D-D1DDCCC806CA}"/>
    <pc:docChg chg="custSel addSld delSld modSld sldOrd">
      <pc:chgData name="Dhruv Dholariya" userId="a8f83a08fdb40247" providerId="LiveId" clId="{CA9B59F5-4C1B-4922-B56D-D1DDCCC806CA}" dt="2023-06-27T06:20:45.228" v="146" actId="20577"/>
      <pc:docMkLst>
        <pc:docMk/>
      </pc:docMkLst>
      <pc:sldChg chg="modSp mod">
        <pc:chgData name="Dhruv Dholariya" userId="a8f83a08fdb40247" providerId="LiveId" clId="{CA9B59F5-4C1B-4922-B56D-D1DDCCC806CA}" dt="2023-06-27T05:54:05.448" v="8" actId="113"/>
        <pc:sldMkLst>
          <pc:docMk/>
          <pc:sldMk cId="2526803166" sldId="256"/>
        </pc:sldMkLst>
        <pc:spChg chg="mod">
          <ac:chgData name="Dhruv Dholariya" userId="a8f83a08fdb40247" providerId="LiveId" clId="{CA9B59F5-4C1B-4922-B56D-D1DDCCC806CA}" dt="2023-06-27T05:54:02.287" v="7" actId="14100"/>
          <ac:spMkLst>
            <pc:docMk/>
            <pc:sldMk cId="2526803166" sldId="256"/>
            <ac:spMk id="2" creationId="{207BAB31-B046-139C-5A50-7CE7A7C22ADB}"/>
          </ac:spMkLst>
        </pc:spChg>
        <pc:spChg chg="mod">
          <ac:chgData name="Dhruv Dholariya" userId="a8f83a08fdb40247" providerId="LiveId" clId="{CA9B59F5-4C1B-4922-B56D-D1DDCCC806CA}" dt="2023-06-27T05:54:05.448" v="8" actId="113"/>
          <ac:spMkLst>
            <pc:docMk/>
            <pc:sldMk cId="2526803166" sldId="256"/>
            <ac:spMk id="3" creationId="{9576ADB2-56A9-01DE-AA27-05FDC30556E0}"/>
          </ac:spMkLst>
        </pc:spChg>
      </pc:sldChg>
      <pc:sldChg chg="addSp new del mod">
        <pc:chgData name="Dhruv Dholariya" userId="a8f83a08fdb40247" providerId="LiveId" clId="{CA9B59F5-4C1B-4922-B56D-D1DDCCC806CA}" dt="2023-06-27T05:59:26.248" v="25" actId="47"/>
        <pc:sldMkLst>
          <pc:docMk/>
          <pc:sldMk cId="4195305633" sldId="257"/>
        </pc:sldMkLst>
        <pc:picChg chg="add">
          <ac:chgData name="Dhruv Dholariya" userId="a8f83a08fdb40247" providerId="LiveId" clId="{CA9B59F5-4C1B-4922-B56D-D1DDCCC806CA}" dt="2023-06-27T05:55:02.253" v="9" actId="22"/>
          <ac:picMkLst>
            <pc:docMk/>
            <pc:sldMk cId="4195305633" sldId="257"/>
            <ac:picMk id="5" creationId="{012DBB73-CAD2-B352-47C1-079E30164BDB}"/>
          </ac:picMkLst>
        </pc:picChg>
      </pc:sldChg>
      <pc:sldChg chg="addSp modSp new mod">
        <pc:chgData name="Dhruv Dholariya" userId="a8f83a08fdb40247" providerId="LiveId" clId="{CA9B59F5-4C1B-4922-B56D-D1DDCCC806CA}" dt="2023-06-27T05:59:37.290" v="32" actId="20577"/>
        <pc:sldMkLst>
          <pc:docMk/>
          <pc:sldMk cId="893225646" sldId="258"/>
        </pc:sldMkLst>
        <pc:spChg chg="add mod">
          <ac:chgData name="Dhruv Dholariya" userId="a8f83a08fdb40247" providerId="LiveId" clId="{CA9B59F5-4C1B-4922-B56D-D1DDCCC806CA}" dt="2023-06-27T05:59:37.290" v="32" actId="20577"/>
          <ac:spMkLst>
            <pc:docMk/>
            <pc:sldMk cId="893225646" sldId="258"/>
            <ac:spMk id="6" creationId="{D7EA2ED1-E9B7-A6E4-9FE1-B483B08EADE8}"/>
          </ac:spMkLst>
        </pc:spChg>
        <pc:picChg chg="add">
          <ac:chgData name="Dhruv Dholariya" userId="a8f83a08fdb40247" providerId="LiveId" clId="{CA9B59F5-4C1B-4922-B56D-D1DDCCC806CA}" dt="2023-06-27T05:59:26.905" v="26" actId="22"/>
          <ac:picMkLst>
            <pc:docMk/>
            <pc:sldMk cId="893225646" sldId="258"/>
            <ac:picMk id="5" creationId="{38C5F397-A588-1F08-364F-9C5D8D5211E1}"/>
          </ac:picMkLst>
        </pc:picChg>
      </pc:sldChg>
      <pc:sldChg chg="addSp new mod">
        <pc:chgData name="Dhruv Dholariya" userId="a8f83a08fdb40247" providerId="LiveId" clId="{CA9B59F5-4C1B-4922-B56D-D1DDCCC806CA}" dt="2023-06-27T06:07:53.250" v="33" actId="22"/>
        <pc:sldMkLst>
          <pc:docMk/>
          <pc:sldMk cId="2820314827" sldId="259"/>
        </pc:sldMkLst>
        <pc:picChg chg="add">
          <ac:chgData name="Dhruv Dholariya" userId="a8f83a08fdb40247" providerId="LiveId" clId="{CA9B59F5-4C1B-4922-B56D-D1DDCCC806CA}" dt="2023-06-27T06:07:53.250" v="33" actId="22"/>
          <ac:picMkLst>
            <pc:docMk/>
            <pc:sldMk cId="2820314827" sldId="259"/>
            <ac:picMk id="5" creationId="{1235DCEF-B61E-D699-A997-EF7C267DB7F0}"/>
          </ac:picMkLst>
        </pc:picChg>
      </pc:sldChg>
      <pc:sldChg chg="modSp new mod">
        <pc:chgData name="Dhruv Dholariya" userId="a8f83a08fdb40247" providerId="LiveId" clId="{CA9B59F5-4C1B-4922-B56D-D1DDCCC806CA}" dt="2023-06-27T06:14:25.018" v="106" actId="313"/>
        <pc:sldMkLst>
          <pc:docMk/>
          <pc:sldMk cId="2093842640" sldId="260"/>
        </pc:sldMkLst>
        <pc:spChg chg="mod">
          <ac:chgData name="Dhruv Dholariya" userId="a8f83a08fdb40247" providerId="LiveId" clId="{CA9B59F5-4C1B-4922-B56D-D1DDCCC806CA}" dt="2023-06-27T06:13:46.710" v="68" actId="20577"/>
          <ac:spMkLst>
            <pc:docMk/>
            <pc:sldMk cId="2093842640" sldId="260"/>
            <ac:spMk id="2" creationId="{08820968-BF12-22DA-DD28-2893EA8A953A}"/>
          </ac:spMkLst>
        </pc:spChg>
        <pc:spChg chg="mod">
          <ac:chgData name="Dhruv Dholariya" userId="a8f83a08fdb40247" providerId="LiveId" clId="{CA9B59F5-4C1B-4922-B56D-D1DDCCC806CA}" dt="2023-06-27T06:14:25.018" v="106" actId="313"/>
          <ac:spMkLst>
            <pc:docMk/>
            <pc:sldMk cId="2093842640" sldId="260"/>
            <ac:spMk id="3" creationId="{B95B425F-71FC-6006-BDD5-DE7B02196579}"/>
          </ac:spMkLst>
        </pc:spChg>
      </pc:sldChg>
      <pc:sldChg chg="new">
        <pc:chgData name="Dhruv Dholariya" userId="a8f83a08fdb40247" providerId="LiveId" clId="{CA9B59F5-4C1B-4922-B56D-D1DDCCC806CA}" dt="2023-06-27T05:55:06.711" v="13" actId="680"/>
        <pc:sldMkLst>
          <pc:docMk/>
          <pc:sldMk cId="2162174146" sldId="261"/>
        </pc:sldMkLst>
      </pc:sldChg>
      <pc:sldChg chg="new">
        <pc:chgData name="Dhruv Dholariya" userId="a8f83a08fdb40247" providerId="LiveId" clId="{CA9B59F5-4C1B-4922-B56D-D1DDCCC806CA}" dt="2023-06-27T05:55:06.888" v="14" actId="680"/>
        <pc:sldMkLst>
          <pc:docMk/>
          <pc:sldMk cId="1492218467" sldId="262"/>
        </pc:sldMkLst>
      </pc:sldChg>
      <pc:sldChg chg="new">
        <pc:chgData name="Dhruv Dholariya" userId="a8f83a08fdb40247" providerId="LiveId" clId="{CA9B59F5-4C1B-4922-B56D-D1DDCCC806CA}" dt="2023-06-27T05:55:07.071" v="15" actId="680"/>
        <pc:sldMkLst>
          <pc:docMk/>
          <pc:sldMk cId="2598103146" sldId="263"/>
        </pc:sldMkLst>
      </pc:sldChg>
      <pc:sldChg chg="new">
        <pc:chgData name="Dhruv Dholariya" userId="a8f83a08fdb40247" providerId="LiveId" clId="{CA9B59F5-4C1B-4922-B56D-D1DDCCC806CA}" dt="2023-06-27T05:55:07.233" v="16" actId="680"/>
        <pc:sldMkLst>
          <pc:docMk/>
          <pc:sldMk cId="525299030" sldId="264"/>
        </pc:sldMkLst>
      </pc:sldChg>
      <pc:sldChg chg="new">
        <pc:chgData name="Dhruv Dholariya" userId="a8f83a08fdb40247" providerId="LiveId" clId="{CA9B59F5-4C1B-4922-B56D-D1DDCCC806CA}" dt="2023-06-27T05:55:07.406" v="17" actId="680"/>
        <pc:sldMkLst>
          <pc:docMk/>
          <pc:sldMk cId="3113610091" sldId="265"/>
        </pc:sldMkLst>
      </pc:sldChg>
      <pc:sldChg chg="new">
        <pc:chgData name="Dhruv Dholariya" userId="a8f83a08fdb40247" providerId="LiveId" clId="{CA9B59F5-4C1B-4922-B56D-D1DDCCC806CA}" dt="2023-06-27T05:55:07.570" v="18" actId="680"/>
        <pc:sldMkLst>
          <pc:docMk/>
          <pc:sldMk cId="3256013147" sldId="266"/>
        </pc:sldMkLst>
      </pc:sldChg>
      <pc:sldChg chg="new">
        <pc:chgData name="Dhruv Dholariya" userId="a8f83a08fdb40247" providerId="LiveId" clId="{CA9B59F5-4C1B-4922-B56D-D1DDCCC806CA}" dt="2023-06-27T05:55:07.752" v="19" actId="680"/>
        <pc:sldMkLst>
          <pc:docMk/>
          <pc:sldMk cId="2006460512" sldId="267"/>
        </pc:sldMkLst>
      </pc:sldChg>
      <pc:sldChg chg="new">
        <pc:chgData name="Dhruv Dholariya" userId="a8f83a08fdb40247" providerId="LiveId" clId="{CA9B59F5-4C1B-4922-B56D-D1DDCCC806CA}" dt="2023-06-27T05:55:07.906" v="20" actId="680"/>
        <pc:sldMkLst>
          <pc:docMk/>
          <pc:sldMk cId="3356616918" sldId="268"/>
        </pc:sldMkLst>
      </pc:sldChg>
      <pc:sldChg chg="new">
        <pc:chgData name="Dhruv Dholariya" userId="a8f83a08fdb40247" providerId="LiveId" clId="{CA9B59F5-4C1B-4922-B56D-D1DDCCC806CA}" dt="2023-06-27T05:55:08.087" v="21" actId="680"/>
        <pc:sldMkLst>
          <pc:docMk/>
          <pc:sldMk cId="4196725687" sldId="269"/>
        </pc:sldMkLst>
      </pc:sldChg>
      <pc:sldChg chg="new">
        <pc:chgData name="Dhruv Dholariya" userId="a8f83a08fdb40247" providerId="LiveId" clId="{CA9B59F5-4C1B-4922-B56D-D1DDCCC806CA}" dt="2023-06-27T05:55:08.251" v="22" actId="680"/>
        <pc:sldMkLst>
          <pc:docMk/>
          <pc:sldMk cId="128059174" sldId="270"/>
        </pc:sldMkLst>
      </pc:sldChg>
      <pc:sldChg chg="new">
        <pc:chgData name="Dhruv Dholariya" userId="a8f83a08fdb40247" providerId="LiveId" clId="{CA9B59F5-4C1B-4922-B56D-D1DDCCC806CA}" dt="2023-06-27T05:55:08.406" v="23" actId="680"/>
        <pc:sldMkLst>
          <pc:docMk/>
          <pc:sldMk cId="766816667" sldId="271"/>
        </pc:sldMkLst>
      </pc:sldChg>
      <pc:sldChg chg="new">
        <pc:chgData name="Dhruv Dholariya" userId="a8f83a08fdb40247" providerId="LiveId" clId="{CA9B59F5-4C1B-4922-B56D-D1DDCCC806CA}" dt="2023-06-27T05:55:08.573" v="24" actId="680"/>
        <pc:sldMkLst>
          <pc:docMk/>
          <pc:sldMk cId="529573387" sldId="272"/>
        </pc:sldMkLst>
      </pc:sldChg>
      <pc:sldChg chg="modSp new mod">
        <pc:chgData name="Dhruv Dholariya" userId="a8f83a08fdb40247" providerId="LiveId" clId="{CA9B59F5-4C1B-4922-B56D-D1DDCCC806CA}" dt="2023-06-27T06:09:17.095" v="52" actId="20577"/>
        <pc:sldMkLst>
          <pc:docMk/>
          <pc:sldMk cId="887927416" sldId="273"/>
        </pc:sldMkLst>
        <pc:spChg chg="mod">
          <ac:chgData name="Dhruv Dholariya" userId="a8f83a08fdb40247" providerId="LiveId" clId="{CA9B59F5-4C1B-4922-B56D-D1DDCCC806CA}" dt="2023-06-27T06:09:17.095" v="52" actId="20577"/>
          <ac:spMkLst>
            <pc:docMk/>
            <pc:sldMk cId="887927416" sldId="273"/>
            <ac:spMk id="2" creationId="{08BE073D-4F9C-BE65-CD2B-0147711E127A}"/>
          </ac:spMkLst>
        </pc:spChg>
      </pc:sldChg>
      <pc:sldChg chg="modSp new mod">
        <pc:chgData name="Dhruv Dholariya" userId="a8f83a08fdb40247" providerId="LiveId" clId="{CA9B59F5-4C1B-4922-B56D-D1DDCCC806CA}" dt="2023-06-27T06:20:22.734" v="134" actId="13822"/>
        <pc:sldMkLst>
          <pc:docMk/>
          <pc:sldMk cId="1653780550" sldId="274"/>
        </pc:sldMkLst>
        <pc:spChg chg="mod">
          <ac:chgData name="Dhruv Dholariya" userId="a8f83a08fdb40247" providerId="LiveId" clId="{CA9B59F5-4C1B-4922-B56D-D1DDCCC806CA}" dt="2023-06-27T06:20:22.734" v="134" actId="13822"/>
          <ac:spMkLst>
            <pc:docMk/>
            <pc:sldMk cId="1653780550" sldId="274"/>
            <ac:spMk id="3" creationId="{AA2E24E7-09AB-8A7D-4570-A940C2A5B158}"/>
          </ac:spMkLst>
        </pc:spChg>
      </pc:sldChg>
      <pc:sldChg chg="modSp add mod ord">
        <pc:chgData name="Dhruv Dholariya" userId="a8f83a08fdb40247" providerId="LiveId" clId="{CA9B59F5-4C1B-4922-B56D-D1DDCCC806CA}" dt="2023-06-27T06:20:45.228" v="146" actId="20577"/>
        <pc:sldMkLst>
          <pc:docMk/>
          <pc:sldMk cId="514122371" sldId="275"/>
        </pc:sldMkLst>
        <pc:spChg chg="mod">
          <ac:chgData name="Dhruv Dholariya" userId="a8f83a08fdb40247" providerId="LiveId" clId="{CA9B59F5-4C1B-4922-B56D-D1DDCCC806CA}" dt="2023-06-27T06:20:45.228" v="146" actId="20577"/>
          <ac:spMkLst>
            <pc:docMk/>
            <pc:sldMk cId="514122371" sldId="275"/>
            <ac:spMk id="3" creationId="{AA2E24E7-09AB-8A7D-4570-A940C2A5B15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4.2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4805 940 24575,'-472'-155'0,"365"125"0,-782-181-557,621 167-841,-385-13 0,493 56 1276,0 6-1,1 8 1,-208 42-1,239-26 30,2 5-1,1 6 1,2 5-1,-169 87 1,222-94 23,2 3 0,1 3 0,2 3 0,3 3 0,-108 110 0,136-122 13,3 2-1,1 1 0,2 1 0,-27 54 1,38-60 35,1 0 0,2 1 0,2 1 0,1 0 0,-10 77 1,18-80 28,1 0 0,3 0 0,0 1 0,3-1 0,0 0 0,3-1 0,1 1 0,1-1 0,2 0 0,1-1 0,2-1 0,1 0 0,29 45 0,-9-25-69,2-1 1,2-3 0,2-1-1,2-2 1,3-2 0,1-1 0,55 36-1,-16-21-461,2-3 0,128 57 0,-70-48 178,224 63-1,-168-74-250,223 29-1,292-22-154,-419-60 373,0-14 0,-2-12 0,-1-13 1,-2-13-1,524-167 0,-189-35 134,-477 179-244,190-130-1,-253 145 432,-4-4 0,97-96-1,-141 120 116,-1-2 0,-2-2-1,-2-1 1,34-60-1,-55 81 24,-1 0-1,-1-1 1,-1-1-1,-1 0 1,-2-1-1,0 0 0,-2 0 1,-2 0-1,0-1 1,-2 0-1,-1 1 0,-3-35 1,-2 33 2,-1 1 1,-1 0 0,-2 1-1,-1-1 1,-2 1 0,0 1-1,-2 0 1,0 1-1,-2 0 1,-1 1 0,-33-38-1,3 12 184,-2 1-1,-2 3 1,-2 2 0,-2 2-1,-111-66 1,28 34 448,-227-91-1,121 75-463,-359-83 0,-266 19 19,533 121-132,82 30 410,205 7-441,-53 9 1,85-9-38,0 0 0,0 2 0,0 0-1,1 1 1,0 0 0,-19 11 0,29-14-1,1 0 0,-1 0 0,0 1 0,1 0 0,0 0 0,0 0 0,0 0 0,0 0 0,1 1 0,-1 0 0,1-1 0,0 1 0,1 0 0,-1 1 0,1-1 0,0 0 0,1 1 0,-1-1 0,0 10 0,1-3 162,0 1 0,2 0 0,0 0 0,0 0 0,1 0 0,1-1 0,4 15 0,9 24-5772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52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0 309 24575,'4'12'0,"-1"0"0,-1 0 0,0 1 0,-1-1 0,0 1 0,-1-1 0,-2 13 0,2 9 0,-2 115 0,5 108 0,14-366 0,-11 56 0,37-243 0,-29 221 0,46-137 0,-56 202 0,-1 1 0,2-1 0,-1 1 0,2 0 0,-1 0 0,1 1 0,0 0 0,15-15 0,-19 21 0,0 0 0,1 0 0,-1 0 0,0 1 0,1-1 0,0 1 0,-1-1 0,1 1 0,0 0 0,0 0 0,0 0 0,0 1 0,0-1 0,0 1 0,0-1 0,0 1 0,0 0 0,0 0 0,0 0 0,0 1 0,0-1 0,-1 1 0,1 0 0,0 0 0,0 0 0,0 0 0,0 0 0,-1 0 0,1 1 0,-1-1 0,1 1 0,-1 0 0,1 0 0,1 2 0,6 6 0,0 0 0,-1 0 0,0 0 0,-1 2 0,-1-1 0,1 1 0,-2 0 0,0 0 0,0 0 0,-1 1 0,-1 0 0,0 0 0,0 1 0,-2-1 0,1 0 0,-1 19 0,-1-22 0,0 1 0,-1-1 0,-1 1 0,0 0 0,0-1 0,-1 0 0,0 1 0,-1-1 0,0 0 0,-1 0 0,0 0 0,-1-1 0,0 0 0,0 1 0,-1-2 0,0 1 0,0-1 0,-1 0 0,0 0 0,0 0 0,-13 8 0,9-9 0,0 0 0,-1-1 0,0 0 0,0-1 0,0-1 0,-22 5 0,29-7 0,-1-2 0,0 1 0,0 0 0,0-1 0,0 0 0,1-1 0,-11-1 0,13 1 0,0 0 0,0 1 0,1-1 0,-1-1 0,0 1 0,1 0 0,-1-1 0,1 1 0,0-1 0,-1 0 0,1 0 0,0 0 0,0 0 0,0 0 0,0 0 0,-2-4 0,4 3 0,8 8 0,11 10 0,113 127 0,-59-59 0,115 97 0,-175-171-1365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52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24575,'-45'469'0,"43"-422"0,-1-4 0,0-14 0,2 0 0,2 38 0,-1-66 0,1 0 0,-1-1 0,0 1 0,1 0 0,-1 0 0,0-1 0,1 1 0,-1 0 0,1-1 0,-1 1 0,1 0 0,0-1 0,-1 1 0,1-1 0,-1 1 0,1-1 0,0 0 0,0 1 0,-1-1 0,1 1 0,0-1 0,0 0 0,-1 0 0,1 1 0,0-1 0,0 0 0,0 0 0,-1 0 0,1 0 0,0 0 0,0 0 0,0 0 0,-1 0 0,1 0 0,0-1 0,1 1 0,39-9 0,-27 5 0,120-17 0,250-7 0,-330 26 0,135-3-1365,-154 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55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1:29.7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24575,'54'3'0,"101"17"0,-64-5 0,573 35 0,8-50 0,-320-3 0,1552 3-755,-1875 0 445,-1-1 1,0-1-1,54-13 0,-63 10-5887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1:32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24575,'1195'7'-959,"-14"36"-1919,423 114 1508,-1502-141 1279,-28-2 1024,0-4 1,1-3-1,83-3 1,-134-5-7561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0:51:40.661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5083 28 24575,'-511'-2'0,"-558"4"0,539 42 0,2 40 0,104-15 0,312-53 0,-244 40 0,257-35 0,-152 53 0,26 9 0,-108 40 0,293-110 0,-71 24 0,2 5 0,-120 64 0,222-102 0,0 0 0,1 0 0,-1 1 0,1-1 0,0 2 0,1-1 0,-1 1 0,1-1 0,0 1 0,1 1 0,-6 8 0,4-1 0,-1 1 0,2 0 0,0 0 0,-4 22 0,-6 26 0,2 1 0,4 1 0,-3 109 0,12-154 0,6 90 0,-5-96 0,2 0 0,0-1 0,1 1 0,0-1 0,12 25 0,-7-19 0,1 0 0,0-1 0,2 0 0,0-1 0,0 0 0,2-1 0,0-1 0,1 0 0,1-1 0,0 0 0,26 16 0,26 10 0,-21-11 0,1-2 0,2-3 0,51 19 0,16-6 0,2-5 0,223 30 0,-99-29 0,165 13 0,771-15 0,4-31 0,-479-2 0,-437 4 0,405-9 0,-334-26 0,-275 21 0,0-2 0,-1-3 0,75-32 0,-105 36 0,-5 3 0,34-20 0,-52 25 0,-1-1 0,0 0 0,1 0 0,-2-1 0,1 0 0,-1 0 0,10-13 0,4-9 0,-2-1 0,0-1 0,22-53 0,-32 61 0,-1-2 0,-1 1 0,-1-1 0,-1 0 0,3-48 0,-5 7 0,-8-98 0,1 131 0,-1 1 0,-2 0 0,0 0 0,-3 1 0,-13-32 0,2 19 0,-2 0 0,-2 1 0,-2 2 0,-1 0 0,-2 2 0,-61-60 0,25 37 0,-3 3 0,-136-89 0,128 97 0,6 2 0,-2 4 0,-156-72 0,107 71 0,-3 5 0,-1 6 0,-1 6 0,-188-20 0,-492 22 0,797 27-110,-39 3 354,47-2-309,0-1-1,1 1 1,-1-1 0,0 1 0,0 0 0,1 0 0,-1 0-1,0 0 1,1 0 0,-1 0 0,1 0 0,0 0 0,-1 1-1,1-1 1,0 0 0,-1 1 0,1-1 0,0 1 0,0-1-1,1 1 1,-1 0 0,-1 1 0,-1 13-6761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0:52:04.34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1 315 24575,'5'1'0,"0"-1"0,0 1 0,0 0 0,-1 0 0,1 1 0,0-1 0,0 1 0,-1 0 0,1 0 0,-1 1 0,1-1 0,-1 1 0,0 0 0,0 0 0,0 0 0,5 6 0,5 8 0,0 0 0,19 31 0,12 14 0,-12-19 0,-26-32 0,2 1 0,0-1 0,0-1 0,17 15 0,-23-22 0,0-1 0,1 1 0,0-1 0,-1 0 0,1 0 0,0-1 0,0 1 0,0-1 0,0 0 0,0 0 0,0 0 0,1 0 0,-1-1 0,0 1 0,0-1 0,0 0 0,1-1 0,-1 1 0,7-3 0,16-5 0,-1-2 0,0-2 0,-1 0 0,-1-1 0,0-2 0,27-20 0,-24 16 0,585-426-1365,-542 386-5461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0:52:05.67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54 24575,'4374'0'-8227,"-2331"-34"7462,-1392 18 1005,-605 14 352,-29 1-129,1 1 1,0 0 0,33 8 2252,-57-3-2191,-12 2-1249,-19 4-3215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0:52:06.276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1452 24575,'2'16'0,"0"-1"0,1 1 0,1 0 0,1-1 0,9 24 0,-11-31 0,1-1 0,0 1 0,0-1 0,1 0 0,0 0 0,0 0 0,0-1 0,1 0 0,0 0 0,0 0 0,1-1 0,-1 0 0,1 0 0,0-1 0,1 0 0,-1 0 0,1 0 0,13 3 0,5 0 0,-1-1 0,1-1 0,0-2 0,50 1 0,-12-5 0,-1-3 0,0-3 0,98-24 0,120-41-406,84-46-1220,77-46 673,876-395-2210,-20-56 2390,-1122 530 425,-66 34-574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4:59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0 173 24575,'12'11'0,"1"0"0,0-1 0,0-1 0,1 0 0,0-1 0,1 0 0,0-1 0,0-1 0,0 0 0,1-1 0,-1-1 0,1-1 0,1 0 0,21 1 0,-17-3 0,-1-1 0,0 0 0,0-2 0,0-1 0,0 0 0,0-1 0,0-1 0,-1-1 0,0-1 0,0-1 0,22-12 0,118-63 0,-130 70 0,1 1 0,1 2 0,51-10 0,-39 12 0,1 2 0,-1 1 0,50 3 0,-75 3 0,-1 0 0,1 2 0,0 0 0,-1 0 0,0 2 0,0 0 0,0 1 0,0 1 0,-1 0 0,25 16 0,82 71 0,26 15 0,-122-92 0,0-1 0,1-1 0,1-1 0,37 11 0,-55-22 0,0 0 0,1 0 0,-1-1 0,1-1 0,0 0 0,0-1 0,-1 0 0,1-1 0,0 0 0,-1 0 0,1-2 0,-1 1 0,1-1 0,17-8 0,-4-2 0,38-25 0,-46 26 0,0 2 0,0 0 0,1 1 0,0 0 0,23-6 0,-11 8 0,1 1 0,-1 2 0,50-2 0,96 13 0,-94 2 0,0 4 0,112 32 0,153 67 0,-242-77 0,-97-32 0,0 0 0,0-1 0,0 0 0,0 0 0,1-1 0,-1 0 0,1 0 0,-1-1 0,1 0 0,13-3 0,-15 1 0,0 0 0,0-1 0,-1 0 0,1 0 0,-1-1 0,0 1 0,0-1 0,0-1 0,0 1 0,-1-1 0,1 0 0,7-10 0,24-29 0,-15 17 0,1 1 0,47-41 0,-62 60 0,1 1 0,-1 0 0,1 0 0,1 1 0,-1 0 0,1 1 0,0 0 0,0 1 0,0 0 0,0 0 0,0 1 0,1 0 0,18 0 0,27 6 0,1 2 0,110 26 0,-88-14 0,28 1 0,0-4 0,1-4 0,110-5 0,-180-7 0,130 3 0,-137 0 0,1 2 0,-1 1 0,39 11 0,16 11 0,126 31 0,-198-56 0,0 0 0,0-1 0,1 0 0,-1-1 0,1-1 0,-1 0 0,0-1 0,0-1 0,28-8 0,-4-4 0,-1-1 0,40-25 0,32-14 0,-88 47 0,1 1 0,-1 2 0,1 0 0,1 0 0,-1 2 0,1 1 0,-1 1 0,32 3 0,25 4 0,77 19 0,-134-21 0,279 64 0,28 6 0,-310-71 0,0-1 0,0-1 0,-1 0 0,1-2 0,21-2 0,-29 1 0,0 0 0,0-1 0,0 0 0,0-1 0,0 0 0,-1-1 0,0 0 0,0-1 0,15-10 0,47-46 0,-53 44 0,0 1 0,0 1 0,2 1 0,0 0 0,28-13 0,-41 25 0,0 1 0,0-1 0,0 2 0,0-1 0,0 1 0,0 0 0,0 1 0,0 0 0,1 0 0,-1 1 0,0 0 0,0 0 0,0 1 0,0 0 0,15 6 0,6 5 0,0 1 0,48 32 0,-46-27 0,16 10 0,57 34 0,-88-55 0,1 0 0,0-1 0,0 0 0,25 5 0,-37-11 0,0-1 0,-1 1 0,1-1 0,0 0 0,-1-1 0,1 1 0,0-1 0,-1 0 0,1 0 0,-1 0 0,1 0 0,-1-1 0,0 0 0,7-3 0,4-5 0,-1 0 0,23-19 0,-25 18 0,0 1 0,26-16 0,-10 13 0,0 0 0,1 2 0,0 2 0,1 0 0,0 2 0,0 1 0,58-3 0,-60 8 0,1 1 0,-1 1 0,1 2 0,-1 1 0,0 1 0,-1 1 0,1 2 0,46 18 0,-51-15 0,1-1 0,0-2 0,0 0 0,36 6 0,-49-13 0,0 1 0,1-2 0,-1 0 0,1 0 0,-1-1 0,1 0 0,-1-1 0,0 0 0,0-1 0,0 0 0,0-1 0,12-6 0,15-9 0,2-2 0,77-27 0,-102 44 0,-1 0 0,1 0 0,1 2 0,-1 0 0,0 1 0,0 0 0,1 1 0,-1 1 0,21 3 0,7 7 0,1 2 0,78 34 0,-85-30 0,0-2 0,1-2 0,78 16 0,-106-28 0,-1 0 0,0-1 0,1 0 0,-1 0 0,1-1 0,-1 0 0,0-1 0,14-4 0,-1-2 0,-1-1 0,23-14 0,-32 17 0,4-1 0,1 0 0,0 1 0,0 0 0,0 2 0,1 0 0,32-3 0,114 4 0,-113 4 0,314 27 0,-39 0 0,-316-27 0,0 0 0,0-1 0,1-1 0,-1 0 0,0 0 0,0-1 0,0 0 0,-1-1 0,1 0 0,0 0 0,-1-1 0,0 0 0,0-1 0,0 0 0,-1 0 0,1-1 0,11-11 0,-3 1 0,-10 8 0,0 1 0,0 0 0,0 1 0,1-1 0,0 1 0,0 1 0,0 0 0,1 0 0,-1 1 0,1 0 0,1 0 0,-1 1 0,13-3 0,-1 4 0,0 1 0,1 1 0,-1 0 0,0 2 0,0 1 0,24 6 0,126 43 0,-119-34 0,106 23 0,-127-37 0,1 0 0,1-2 0,36-3 0,-53 0 0,0-1 0,0-1 0,0 0 0,-1-1 0,1-1 0,-1 0 0,0-1 0,17-10 0,140-98 0,-2 1 0,-162 109 0,-1 0 0,1 0 0,0 1 0,1 0 0,-1 0 0,1 1 0,-1 0 0,1 0 0,-1 1 0,1 1 0,13-1 0,-6 3 0,0 1 0,0 0 0,-1 0 0,0 2 0,23 9 0,88 38 0,184 66 0,-268-106 0,1-1 0,0-2 0,0-2 0,1-2 0,65 0 0,-86-6 0,0-2 0,0 0 0,0-2 0,0 0 0,43-17 0,-14-1 0,60-36 0,-94 50 0,0 2 0,0 0 0,0 1 0,1 0 0,0 2 0,0 0 0,0 1 0,1 1 0,-1 1 0,1 0 0,-1 2 0,32 4 0,18 7 0,0 3 0,73 26 0,-109-30 0,21 4 0,0-1 0,1-4 0,62 6 0,-82-14 0,-1-2 0,1-1 0,0-1 0,0-2 0,-1-2 0,42-11 0,50-23 0,87-23 0,-174 55 0,1 0 0,0 3 0,64-1 0,-62 8 0,1 2 0,72 16 0,83 33 0,-54-13 0,-87-26 0,0-3 0,88 7 0,-122-17 0,1-1 0,-1-1 0,1 0 0,-1-2 0,0-1 0,0-1 0,0-1 0,0-1 0,23-11 0,41-27 0,-58 29 0,1 0 0,0 2 0,57-17 0,-54 23 0,0 1 0,1 2 0,54-1 0,-71 5 0,0 2 0,0 0 0,0 2 0,-1-1 0,1 2 0,-1 0 0,0 1 0,0 1 0,18 9 0,-9-3 0,1 0 0,1-2 0,0 0 0,0-2 0,1-1 0,0-2 0,0 0 0,0-2 0,30 0 0,-48-3 0,125-1 0,-120 0 0,1-1 0,-1-1 0,0 0 0,0-1 0,0-1 0,22-10 0,-11 1 0,2 2 0,-1 0 0,38-9 0,-54 19 0,0 0 0,1 0 0,-1 1 0,0 1 0,1 0 0,-1 0 0,0 1 0,1 0 0,-1 1 0,0 1 0,20 6 0,48 22 0,-43-15 0,0-2 0,2-1 0,75 14 0,-80-22 0,0-2 0,1 0 0,0-3 0,-1 0 0,1-2 0,45-9 0,-75 10 0,0 0 0,0 0 0,0-1 0,0 1 0,-1-1 0,1 0 0,0 0 0,-1 0 0,1 0 0,-1-1 0,0 1 0,0-1 0,0 0 0,0 0 0,4-5 0,-4 1 0,1 0 0,-1-1 0,0 1 0,0-1 0,-1 0 0,3-13 0,-4 15-105,1 1 0,-1-1 0,2 0 0,-1 1 0,1 0 0,-1 0 0,1 0 0,1 0 0,-1 0 0,1 0 0,0 1 0,6-6 0,9-6-6721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5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1 718 24575,'1'4'0,"0"1"0,0-1 0,0 1 0,1-1 0,-1 1 0,1-1 0,1 0 0,3 7 0,2 4 0,77 178 0,-82-186 0,0-1 0,0 0 0,1 1 0,0-2 0,1 1 0,-1 0 0,1-1 0,0 0 0,0 0 0,1 0 0,0-1 0,-1 0 0,1 0 0,1 0 0,-1-1 0,0 0 0,1 0 0,0-1 0,10 3 0,2-1 0,-1-2 0,0 0 0,1 0 0,0-2 0,-1 0 0,29-5 0,0-2 4,0-3-1,83-27 1,86-50-110,-133 51-72,88-36-152,1022-397-3074,-143 173 3404,-838 256-697,-70 22-2790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7:06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1848 3788 24575,'0'-1'0,"1"0"0,0 0 0,0 0 0,0 0 0,0 0 0,0 0 0,0 0 0,0 0 0,0 1 0,0-1 0,0 0 0,0 1 0,1-1 0,-1 0 0,0 1 0,0 0 0,1-1 0,-1 1 0,0 0 0,1-1 0,-1 1 0,0 0 0,2 0 0,0 0 0,9-2 0,0 1 0,0 0 0,0 1 0,0 1 0,0-1 0,0 2 0,0 0 0,19 6 0,7 4 0,45 22 0,-47-18 0,80 35 0,-47-19 0,1-2 0,111 29 0,-171-57 0,0-1 0,1 0 0,-1 0 0,1-1 0,-1-1 0,1 1 0,-1-2 0,1 1 0,15-6 0,8-4 0,47-23 0,-38 15 0,10-2 0,0 2 0,0 2 0,2 3 0,0 2 0,109-10 0,-123 21 0,-1 1 0,1 2 0,-1 2 0,0 2 0,0 1 0,-1 2 0,0 2 0,0 1 0,42 21 0,-71-29 0,229 99 0,-193-87 0,0-2 0,0-2 0,71 9 0,-87-17 0,0-1 0,1-2 0,-1-1 0,0-1 0,0-1 0,0-2 0,0-1 0,0-1 0,-1-2 0,39-16 0,-44 14 0,1 0 0,0 1 0,0 2 0,1 0 0,-1 2 0,1 1 0,1 1 0,-1 1 0,0 1 0,50 5 0,10 12 0,-2 4 0,160 61 0,-48-14 0,-89-36 0,132 21 0,-176-43 0,2-2 0,-1-4 0,98-6 0,-124-1 0,-1-2 0,1-2 0,-2-2 0,1-1 0,60-27 0,161-101 0,-42 19 0,-174 100 0,0 3 0,1 1 0,62-15 0,-68 24 0,1 1 0,0 2 0,0 2 0,0 1 0,71 8 0,-53 2 0,0 2 0,-1 3 0,68 26 0,12 12 0,183 59 0,-221-88 0,0-4 0,106 8 0,-139-23 0,-1-3 0,1-2 0,0-4 0,83-15 0,75-43 0,2 1 0,-193 57 0,1 1 0,-1 1 0,1 2 0,-1 2 0,57 7 0,150 44 0,-132-26 0,13 1 0,138 11 0,-185-33 0,1-2 0,-1-4 0,96-13 0,42-20 0,83-10 0,-202 34 0,207-18 0,-220 24 0,144 13 0,370 103 0,-7 50 0,-371-100 0,-139-41 0,1-3 0,1-4 0,0-2 0,1-5 0,0-2 0,0-4 0,1-4 0,-1-3 0,106-21 0,126-65 0,-229 64 0,-47 19 0,1 0 0,0 3 0,0 0 0,0 3 0,1 1 0,-1 1 0,1 2 0,53 9 0,20 10 0,146 46 0,-107-24 0,-52-18 0,137 16 0,-186-35 0,-1-2 0,1-3 0,0-1 0,-1-3 0,54-10 0,-9-8 0,103-38 0,84-49 0,-25 10 0,-216 86 0,1 2 0,0 1 0,1 2 0,0 2 0,0 1 0,0 2 0,1 2 0,-1 1 0,1 3 0,-1 1 0,0 1 0,59 17 0,181 68 0,-147-44 0,243 51 0,-284-83 0,1-5 0,170-3 0,-234-8 0,0-2 0,0-1 0,0-1 0,-1-1 0,0-1 0,0-2 0,-1-1 0,39-21 0,-14 1 0,-2-3 0,90-78 0,-110 87 0,1 0 0,63-38 0,-77 55 0,-1 0 0,1 1 0,1 0 0,-1 2 0,1 0 0,0 1 0,0 0 0,31-1 0,-6 5 0,-1 3 0,1 1 0,69 17 0,47 5 0,-142-25 0,20 3 0,-1-1 0,1-2 0,0-1 0,65-10 0,-85 5 0,1-1 0,-1 0 0,25-14 0,28-11 0,42-14 0,-33 20 0,-2-4 0,-1-3 0,-1-3 0,72-48 0,5-21 0,-96 63 0,101-55 0,-139 88 0,-1-1 0,0-1 0,0 0 0,-1-1 0,0-1 0,-1 0 0,0-1 0,-1-1 0,0 0 0,18-27 0,-2-6 0,-1-2 0,-3-1 0,-2-1 0,-2-1 0,18-70 0,42-279 0,-65 250 0,2-12 0,-11 117 0,-3 0 0,-1 0 0,-3-1 0,-1 1 0,-3 0 0,-1 0 0,-3 1 0,-20-69 0,13 66 0,2-1 0,2 0 0,2-1 0,2 0 0,0-54 0,9-11 0,-1-97 0,-3 191 0,-1 1 0,0-1 0,-2 1 0,0 0 0,-2 1 0,0-1 0,-1 1 0,-1 0 0,0 1 0,-2 0 0,-14-19 0,-5-1 0,-1 0 0,-2 2 0,-60-50 0,61 60 0,-2 2 0,-67-38 0,-82-26 0,50 25 0,34 12 0,-136-64 0,188 96 0,0 2 0,-1 2 0,-61-11 0,16 12 0,-137-2 0,-97 19 0,168 0 0,103-3 0,0 3 0,0 2 0,1 2 0,-93 26 0,48-5 0,-1-3 0,0-5 0,-141 9 0,66-22 0,-200-18 0,-176-42 0,188 14 0,-991-41-712,1271 81 712,1 4 0,-1 3 0,1 3 0,-134 38 0,181-40 71,0-1 1,-1-1-1,0-2 0,0-2 0,0-2 0,0-1 1,0-1-1,0-2 0,-38-9 0,-160-37-71,-173-26 0,291 62 0,-1 5 0,-135 8 0,223 5 0,0 0 0,1 2 0,-1 2 0,-34 14 0,27-10 0,-65 16 0,23-18 0,-1-4 0,-140-5 0,125-3 0,-195-1 0,-374 2 0,588 6 0,0 3 0,0 4 0,-73 21 0,-72 14 0,209-46 0,-184 29 0,-199 6 0,-501-34 0,191-5 0,625 5 0,0 3 0,0 4 0,1 3 0,0 3 0,-83 30 0,79-22 0,-1-3 0,-1-5 0,-156 11 0,-265-22 0,300-8 0,-500-38-379,3-43-199,372 42 476,282 35 102,10 2 0,-54-2 0,81 7 0,1 0 0,-1 1 0,1 1 0,0 0 0,0 0 0,0 1 0,0 1 0,0-1 0,-12 7 0,-6 8 161,0 2 0,-50 42 0,55-41-46,0-1 0,-2-1 1,0-1-1,-32 15 0,30-21-115,-1-2 0,0-1 0,0-1 0,-1-2 0,0-1 0,0-1 0,-1-2 0,1-1 0,-42-3 0,-30-9 0,-142-32 0,192 32 0,-507-91 0,373 78 0,-200-1 0,-627 26 0,372 1 0,612 0 0,1 2 0,-1 0 0,1 2 0,0 1 0,-35 14 0,-21 5 0,-425 86 0,82-64 0,365-43 0,54-4 0,1 0 0,-1 1 0,1 0 0,-1 0 0,1 1 0,0 0 0,0 0 0,0 1 0,1 0 0,-1 0 0,1 1 0,0-1 0,0 1 0,0 1 0,1-1 0,0 1 0,0 0 0,-7 10 0,-5 11 0,2 0 0,0 2 0,-12 35 0,13-31 0,-32 79 0,-34 122 0,62-169 0,4 1 0,2 0 0,-4 101 0,15-112 0,8 91 0,-3-118 0,1-1 0,1 0 0,2 0 0,0-1 0,15 31 0,84 178 0,-44-103 0,-42-92 0,-1 1 0,-2 1 0,-2 1 0,13 55 0,-16-20 0,6 122 0,-17 80 0,-2-222 0,0-30 0,2 0 0,1-1 0,1 1 0,1-1 0,1 0 0,15 38 0,4 1 0,49 95 0,-53-124 0,1-2 0,2 0 0,54 60 0,-43-61 0,1 0 0,2-2 0,1-2 0,2-2 0,56 30 0,-83-51 0,1-1 0,0 0 0,0-1 0,1-1 0,-1 0 0,31 3 0,95-3 0,-103-5 0,562-5 0,-593 6-52,-1 0-1,1 0 1,-1 0-1,0-1 1,1 0-1,-1 0 1,0-1-1,0 0 1,0 0-1,0 0 1,0-1-1,0 1 1,0-1-1,-1-1 1,0 1-1,0-1 1,0 0-1,0 0 1,0-1-1,-1 0 1,0 1-1,0-1 0,0-1 1,0 1-1,3-7 1,6-9-6774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7:07.8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1025 0 24575,'-8'30'0,"2"0"0,1 0 0,2 0 0,0 41 0,0-1 0,-22 645 0,11-1192 0,3 139 0,11 286 0,3 45 0,4 13 0,6 17 0,15 33 0,-6-11 0,131 239 0,23 44 0,-165-308 0,-7-13 0,0 0 0,-1 0 0,1 1 0,-1 0 0,-1-1 0,4 15 0,-10-18 0,-8-7 0,-45-21 0,12 5 0,-87-25 0,25 22 0,-208-17 0,-114 28 0,371 11 0,0 3 0,-60 10 0,76-1 0,42-12 0,-1 0 0,1 1 0,-1-1 0,1 0 0,-1 0 0,1 1 0,-1-1 0,1 0 0,0 1 0,-1-1 0,1 0 0,-1 1 0,1-1 0,0 1 0,-1-1 0,1 1 0,0-1 0,0 0 0,-1 1 0,1-1 0,0 1 0,0 0 0,0 0 0,0 0 0,0-1 0,1 1 0,-1 0 0,1-1 0,-1 1 0,1 0 0,-1-1 0,1 1 0,-1 0 0,1-1 0,0 1 0,-1-1 0,1 1 0,0-1 0,0 0 0,-1 1 0,1-1 0,0 0 0,0 1 0,1-1 0,22 7 0,0-2 0,0 0 0,0-2 0,42 1 0,-62-3 0,98 1 0,168-16 0,98-42 0,-107 1 0,-190 36 0,109-43 0,-176 60 0,2 0 0,-1 1 0,0-2 0,0 1 0,0 0 0,0-1 0,0 0 0,-1 0 0,1 0 0,-1-1 0,0 0 0,0 1 0,6-9 0,-10 12 0,1-1 0,-1 1 0,0-1 0,0 1 0,0-1 0,0 1 0,0-1 0,0 1 0,1-1 0,-1 1 0,-1-1 0,1 1 0,0-1 0,0 1 0,0-1 0,0 1 0,0-1 0,0 1 0,0-1 0,-1 1 0,1-1 0,0 1 0,0-1 0,-1 1 0,1-1 0,0 1 0,-1 0 0,1-1 0,0 1 0,-1 0 0,1-1 0,-1 1 0,1 0 0,0-1 0,-1 1 0,0 0 0,-21-4 0,9 6 0,1 1 0,-1 1 0,1 0 0,0 0 0,0 1 0,1 1 0,-1 0 0,-13 11 0,12-10 0,-120 78 0,3 6 0,5 5 0,4 6 0,-119 129 0,167-150-1365,22-19-5461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7:59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685 990 24575,'-24'14'0,"1"2"0,1 0 0,1 2 0,0 0 0,-26 30 0,24-24 0,-101 101 0,-167 217 0,280-326 0,0 2 0,0-1 0,2 1 0,0 1 0,1-1 0,1 1 0,1 1 0,-4 20 0,7-24 0,2 0 0,-1-1 0,2 1 0,0 0 0,1 0 0,0 0 0,2 0 0,-1 0 0,2-1 0,9 26 0,4-2 0,1 0 0,2-2 0,34 49 0,86 98 0,-120-157 0,57 63 0,-46-56 0,-1 1 0,-2 2 0,-1 0 0,29 57 0,-52-85 0,0 1 0,-1-1 0,0 1 0,0 0 0,-1 0 0,-1 0 0,0 0 0,0 1 0,-1-1 0,0 0 0,0 0 0,-1 1 0,-1-1 0,0 0 0,-6 17 0,-4 3 0,-1-1 0,-1 0 0,-30 44 0,21-37 0,16-25 0,-91 158 0,78-129 0,1 0 0,-18 60 0,16-29 0,3 0 0,4 0 0,-8 99 0,20-136 0,2-1 0,1 1 0,1 0 0,2-1 0,1 0 0,2 0 0,1 0 0,2-1 0,21 48 0,-16-47 0,1-1 0,2 0 0,2-2 0,1 0 0,1-1 0,31 32 0,-36-47 0,1-1 0,1-1 0,34 18 0,-32-20 0,0 2 0,-1 1 0,21 17 0,-35-25 0,-1 0 0,0 0 0,0 0 0,0 1 0,-1 0 0,0 0 0,0 0 0,-1 0 0,1 1 0,-1-1 0,-1 1 0,1 0 0,-1 0 0,2 11 0,0 26 0,-2-1 0,-2 0 0,-6 44 0,1 20 0,4-91 0,1 0 0,1 0 0,0 0 0,7 29 0,-6-40 0,0 1 0,0-1 0,1 1 0,-1-1 0,1 0 0,1 0 0,-1 0 0,1 0 0,0 0 0,0-1 0,0 0 0,0 0 0,1 0 0,0 0 0,0-1 0,5 4 0,5 2 0,-1 0 0,1-1 0,1-1 0,0 0 0,0-1 0,0-1 0,0 0 0,1-1 0,0-1 0,0-1 0,21 1 0,70-9 0,-1-5 0,115-26 0,-80 12 0,96-11 0,305-8 0,153 53 0,-486 6 0,269 55 0,-344-40 0,-59-11 0,1-4 0,1-3 0,99 3 0,-61-20 0,128-23 0,-90 8 0,26 3 0,2 8 0,-1 9 0,0 7 0,198 33 0,-330-32 0,216 29 0,-183-29 0,101-3 0,-169-7 0,1-1 0,0-1 0,-1 0 0,0 0 0,0-2 0,0 1 0,-1-2 0,16-9 0,20-9 0,20-5 0,1 3 0,2 3 0,1 3 0,0 3 0,112-12 0,-66 18 0,1 5 0,210 16 0,-258 3 0,-2 2 0,70 25 0,-84-22 0,0-2 0,1-2 0,0-3 0,66 3 0,-112-13 0,-1-1 0,1 0 0,-1 0 0,1-1 0,-1-1 0,0 0 0,11-5 0,66-35 0,-37 16 0,119-52 0,-142 69 0,1 1 0,0 1 0,0 2 0,44-5 0,-6 9 0,0 4 0,0 2 0,88 18 0,-70-10 0,63 9 0,290 27 0,-396-50 0,1-2 0,-1-1 0,0-3 0,-1-1 0,57-20 0,23-6 0,20 4 0,2 6 0,0 6 0,183-2 0,212 39 0,-421-12 0,290 0 0,-373-9 0,1-2 0,-1-2 0,0-1 0,54-20 0,-53 15 0,1 2 0,0 2 0,68-10 0,-53 17 0,-1 2 0,1 3 0,51 8 0,149 37 0,-26-4 0,-78-27 0,1-6 0,224-13 0,-324-1 0,0-1 0,0-3 0,0-1 0,-1-3 0,0-2 0,-1-1 0,72-35 0,-73 27 0,90-30 0,-115 47 0,0 1 0,0 0 0,0 2 0,0 0 0,0 1 0,0 1 0,1 0 0,21 5 0,58 15 0,104 35 0,92 20 0,-193-61 0,142 0 0,104-22 0,-280 1 0,0-3 0,66-19 0,-28 5 0,66-6 0,-139 26 0,0 2 0,-1 2 0,44 4 0,-50-1 0,66 8 0,143-2 0,-225-10 0,0 0 0,0 0 0,0-1 0,-1 0 0,1-1 0,-1 0 0,1-1 0,-1 0 0,0 0 0,-1-1 0,11-7 0,-7 3 0,0-1 0,0 0 0,-1-1 0,-1-1 0,0 1 0,14-22 0,-4-1 0,-1-2 0,-2 0 0,-2-1 0,20-67 0,-7-5 0,-5-1 0,-5-2 0,5-125 0,-17-341 0,-6 563 0,0 0 0,2-1 0,-1 1 0,7-24 0,-6 31 0,1 0 0,0 0 0,0 0 0,1 1 0,0-1 0,1 1 0,-1 0 0,1 1 0,1-1 0,5-6 0,28-27 0,-2-1 0,-3-2 0,-1-2 0,-2-1 0,-2-1 0,-2-2 0,-2 0 0,-2-2 0,-3-1 0,-2 0 0,-2-1 0,-3-1 0,13-106 0,-20 96 0,-3 1 0,-3-1 0,-3 0 0,-2 1 0,-3-1 0,-3 1 0,-22-73 0,10 67 0,-2 1 0,-4 1 0,-2 2 0,-3 0 0,-3 3 0,-57-74 0,73 109 0,2-1 0,0-1 0,-24-54 0,-71-137 0,48 101 0,37 66 0,-3 0 0,-2 3 0,-3 1 0,-1 1 0,-3 2 0,-1 2 0,-3 2 0,-1 2 0,-2 2 0,-1 2 0,-2 3 0,-2 1 0,-1 3 0,-1 2 0,-1 3 0,-1 2 0,-1 2 0,-93-17 0,38 19 0,-1 5 0,0 6 0,-159 8 0,217 2 0,0 2 0,1 2 0,-92 25 0,119-23 0,1 1 0,0 1 0,1 1 0,0 1 0,1 1 0,1 2 0,0 0 0,1 1 0,-22 22 0,22-16 0,-8 8 0,-51 38 0,70-60 0,0-1 0,-1-1 0,0 0 0,0 0 0,-1-1 0,0-1 0,0-1 0,-19 5 0,-28-2 0,0-3 0,-115-6 0,148 1 0,-704-83-13,502 49-142,-20-1 11,-555-73-324,-3 53 239,785 56 219,0 0-1,1 2 1,-36 6-1,48-5 32,0 0 0,0 0 0,0 1 0,1 0 0,-1 1 0,1 0 1,0 1-1,0-1 0,-13 13 0,0 2 55,0 0 0,-2-2 1,0 0-1,-2-2 1,1-1-1,-2-1 1,0-1-1,-1-1 0,0-2 1,-50 12-1,6-9-76,-135 5 0,-76-18 0,176-2 0,-601-29 0,-887-120-1030,927 91 1030,666 60 0,-16-1-11,0 0 0,0 1 1,-23 4-1,35-3 26,0 0 1,1 1-1,-1 0 0,1 0 1,-1 0-1,1 1 0,0-1 1,0 1-1,0 1 0,0-1 1,1 1-1,-1-1 0,-6 9 1,-17 18 100,-2-1 1,-1-2 0,-1-1 0,-1-1-1,-1-2 1,-1-1 0,-40 18 0,26-19-130,-1-2 0,0-2 1,-2-2-1,1-2 1,-58 6-1,-215 5 13,-5-23 0,211-2 0,-232-8-1113,-660-105 0,172-54 572,-340-55 214,1151 219 348,2-1 117,1 2 0,-35 0 0,53 3-90,-1 1 0,1 0 0,0-1 0,-1 2 1,1-1-1,0 1 0,0 0 0,0 0 0,0 1 0,0-1 0,1 1 0,-1 1 0,-9 6 0,2 4 431,-1 0 1,-21 30-1,-4 4-47,15-21-423,-1-1 1,-1-2 0,-1 0 0,-2-2-1,0-1 1,-1-1 0,-1-2-1,-1-1 1,0-1 0,-1-2 0,-53 15-1,-1-9-9,-1-4 0,-148 9 0,-182-19 0,343-7 0,-563-4 0,633 5 0,-1-1 0,1 1 0,-1 1 0,1-1 0,-1 1 0,1 0 0,0 0 0,-1 1 0,1-1 0,0 1 0,0 0 0,0 1 0,0-1 0,0 1 0,1 0 0,-1 0 0,1 1 0,0-1 0,0 1 0,0 0 0,0 0 0,0 0 0,-2 6 0,-26 29 40,3 1 0,-26 47 0,42-64-288,2 1 1,0 1-1,1 0 1,2 0-1,-9 41 1,13-39-6579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8:31.4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1411 314 24575,'-61'0'0,"0"2"0,-70 12 0,-133 34 0,-160 31 0,395-73 0,1 0 0,-1 2 0,1 1 0,0 1 0,1 2 0,1 1 0,-28 16 0,48-23 0,0-1 0,0 1 0,1 0 0,0 0 0,0 1 0,0 0 0,1 0 0,-1 0 0,2 0 0,-1 0 0,1 1 0,0 0 0,1 0 0,-3 13 0,0 11 0,0 0 0,1 42 0,4-62 0,0 133 0,7 0 0,35 201 0,15 31 0,-9-17 0,-47-349 0,0-1 0,0 1 0,-2-1 0,1 1 0,-1-1 0,0 1 0,-1-1 0,-1 1 0,1-1 0,-2 0 0,1 0 0,-1 0 0,-1-1 0,0 1 0,0-1 0,-1 0 0,0-1 0,0 1 0,-1-1 0,0 0 0,-12 9 0,-4 1 0,-35 21 0,37-26 0,0 1 0,-32 29 0,49-38 0,0 0 0,1 1 0,-1-1 0,1 1 0,1-1 0,-1 1 0,1 0 0,0 0 0,0 0 0,1 1 0,0-1 0,0 0 0,0 0 0,1 1 0,0-1 0,0 7 0,2 17 0,1-1 0,7 29 0,-9-56 0,14 65 0,4-2 0,2 1 0,3-2 0,3-1 0,50 84 0,204 279 0,-153-243 0,-113-160 0,202 268 0,-210-284 0,0-1 0,0 1 0,0-2 0,1 1 0,0-1 0,0 0 0,1 0 0,-1-1 0,1 0 0,0-1 0,0 0 0,0 0 0,18 2 0,8-1 0,-1-2 0,54-2 0,-43-2 0,3 2 0,707-39 0,8-32 0,49 74 0,-476 9 0,121 2 0,44-14 0,-220-22 0,-82 3 0,534 8 0,2 36 0,228 3 0,-920-28 0,109 1 0,277-34 0,319-57 0,-573 82 0,1 8 0,225 28 0,186 39 0,1-33 0,-270-38 0,-226-3 0,130-26 0,-7-18 0,-1-10 0,-3-9 0,295-142 0,-466 193 0,-1-2 0,0-1 0,-2-2 0,-1-2 0,-1-2 0,-2 0 0,0-3 0,-2 0 0,-2-2 0,38-54 0,-14 4 0,-3-1 0,54-129 0,42-192 0,-124 323 0,-4-1 0,-4-1 0,-3-1 0,-4 1 0,-7-163 0,-13 88 0,-7 0 0,-49-185 0,50 278 0,-4 1 0,-2 2 0,-50-91 0,67 138 0,-1 1 0,0 0 0,-1 0 0,-1 1 0,-1 0 0,0 1 0,-16-14 0,-9-4 0,-40-27 0,-174-103 0,195 130 0,-1 2 0,-104-36 0,-508-90 0,359 95 0,-65-21 0,310 70 0,-107-3 0,-68 13 0,133 2 0,-614 3 0,-1198-6 0,973-39 0,518 18 0,-878 8 0,823 18 0,-1815-3-539,2165 4 661,-139 22 0,-125 39 167,345-55-283,-81 12-6,0-5 0,-157 0 0,227-17 0,1 3 0,-1 3 0,-89 19 0,146-24-151,0 1-1,0 0 0,0 0 0,1 0 1,-1 0-1,1 1 0,-1 0 1,-5 5-1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09:14.0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965 340 24575,'-148'11'0,"45"-2"0,-62-6 0,-24 2 0,177-3 0,-1 1 0,1 1 0,0 0 0,0 1 0,0 0 0,1 1 0,0 0 0,0 1 0,0 0 0,-10 9 0,2-3 0,-8 6 0,0 1 0,-33 32 0,52-44 0,0 1 0,1 0 0,-1 0 0,2 1 0,0 0 0,0 0 0,0 1 0,2-1 0,-1 1 0,-3 16 0,2 0 0,1 1 0,2 0 0,0 0 0,3 49 0,4-32 0,1-1 0,14 56 0,-5-53 0,3-1 0,1-1 0,2-1 0,33 53 0,10 21 0,-59-110 0,0 0 0,0 1 0,-1-1 0,0 1 0,0-1 0,-1 1 0,-1 0 0,1 0 0,-1 0 0,-1 0 0,0 0 0,0 0 0,-1 0 0,0 0 0,0 0 0,-1 0 0,0-1 0,-1 1 0,0 0 0,0-1 0,-1 0 0,0 0 0,-6 11 0,8-17 0,-4 5 0,1 0 0,1 0 0,-1 1 0,1 0 0,-3 9 0,6-15 0,1 0 0,-1-1 0,1 1 0,-1 0 0,1 0 0,0 0 0,0 0 0,0 0 0,0-1 0,0 1 0,0 0 0,1 0 0,-1 0 0,1 0 0,-1-1 0,1 1 0,-1 0 0,1 0 0,0-1 0,0 1 0,0-1 0,0 1 0,0 0 0,0-1 0,1 0 0,-1 1 0,0-1 0,1 0 0,-1 0 0,3 2 0,10 4 0,0-1 0,0-1 0,0 0 0,0-1 0,1 0 0,0-1 0,26 1 0,23 7 0,262 52 0,-234-51 0,149-1 0,997-13 0,-710 3 0,-493-1 0,356 9 0,-314-3 0,0 4 0,-1 3 0,80 25 0,-120-26 0,-1 2 0,57 30 0,61 50 0,11 4 0,-47-39 0,132 47 0,-179-81 0,1-3 0,1-4 0,105 14 0,-154-30 0,0-1 0,0-1 0,0-1 0,-1-1 0,1-1 0,0-1 0,-1-1 0,23-8 0,15-10 0,88-46 0,-146 68 0,74-33 0,1 3 0,1 3 0,1 4 0,2 3 0,161-19 0,-45 23 0,268 13 0,75 44 0,167 0 0,-693-40 0,126-3 0,158-23 0,-67-1 0,350 4 0,-251 37 0,3 0 0,42-39 0,-84 2 0,310 32 0,-465 0 0,871 19 0,-906-36 0,146-31 0,10-1 0,494 20 0,-567 21 0,505 41 0,-23 0 0,357-43 0,-417-1 0,2460 2 0,-3019-3 0,1-2 0,-1-2 0,64-19 0,-62 14 0,271-71 0,-276 73 0,322-64 0,-337 70 0,-1-3 0,0 0 0,41-16 0,-54 16 0,-1 0 0,0-1 0,0-1 0,0 0 0,-1-1 0,-1 0 0,22-23 0,1-5 0,-2-1 0,-2-2 0,47-80 0,-69 101 0,-1 0 0,-1 0 0,-1-1 0,0 0 0,-2 0 0,0-1 0,-2 1 0,0-1 0,-1 1 0,-1-1 0,-1 0 0,-2 1 0,-6-34 0,-7-10 0,-3 0 0,-3 2 0,-31-63 0,7 24 0,-5 3 0,-72-108 0,97 172 0,-1 0 0,-2 2 0,-1 0 0,-2 3 0,-1 0 0,-1 2 0,-1 2 0,-2 1 0,0 2 0,-1 1 0,-2 3 0,0 0 0,-84-24 0,10 13 0,-168-20 0,-122 10 0,-242 30 0,403 12 0,-2395-1 0,2033 11 0,87 1 0,-2230-10-527,1405-6 349,1192 3 178,-949 21 0,1009-16 0,-1107 46 0,-160-49 0,796-3 0,-10 25 450,123-2-340,-1005-15-652,403-7 355,84 57-127,555-9 314,-329 44 0,693-85-1167,15-3-4669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0:28.1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550 260 24575,'-4'1'0,"1"-1"0,0 1 0,0 0 0,0 0 0,0 1 0,0-1 0,0 1 0,0 0 0,0-1 0,1 1 0,-1 0 0,1 1 0,-4 2 0,-7 6 0,-13 8 0,1 1 0,1 1 0,-42 48 0,52-53 0,2 2 0,0 0 0,1 0 0,1 1 0,1 0 0,-14 41 0,15-29 0,1 1 0,1 0 0,-3 61 0,12 101 0,0-89 0,24 206 0,-14-212 0,0 174 0,-15-245 0,-1 0 0,-1-1 0,-2 0 0,-1 0 0,-1 0 0,-15 33 0,-8 6 0,-47 73 0,60-109 0,1 0 0,1 1 0,2 1 0,1 1 0,2 0 0,1 0 0,1 1 0,2 0 0,-5 68 0,12-12 0,3 0 0,5 0 0,3-1 0,5 0 0,3-1 0,53 148 0,160 469 0,-193-554 0,-5 2 0,23 275 0,-49 236 0,-14-599 0,-3 1 0,-28 105 0,5-33 0,9-29 0,5-32 0,4 0 0,-4 82 0,17-131 0,0 0 0,2 1 0,1-1 0,2 0 0,0 0 0,2-1 0,1 1 0,1-1 0,1-1 0,2 0 0,0 0 0,2-1 0,21 32 0,-22-41 0,0 0 0,1-1 0,0-1 0,1 0 0,1-1 0,0 0 0,1-1 0,21 12 0,-11-10 0,1-1 0,-1-1 0,2-1 0,54 12 0,3-8 0,1-3 0,153-1 0,-226-11 0,818-1 0,-344-3 0,2240 5 0,-2154-19 0,-344 9 0,-30-3 0,84-2 0,166 28 0,-56-1 0,155-33 0,579-188 0,-914 150 0,-190 50 0,0-1 0,0-1 0,-1-2 0,-1 0 0,0-1 0,35-29 0,-47 32 0,-1 0 0,0 0 0,0-1 0,-2 0 0,1-1 0,-1 0 0,-1 0 0,0 0 0,-1 0 0,0-1 0,2-12 0,-1 6 0,116-587 0,-62 259 0,28 6 0,-30 200 0,5-14 0,-46 98 0,-2 0 0,-3-1 0,7-96 0,-17 112 0,-1-1 0,-2 0 0,-2 1 0,-2-1 0,-20-74 0,4 49 0,-4 1 0,-43-80 0,-84-121 0,15 28 0,110 187 0,-91-184 0,100 194 0,3-1 0,1 0 0,-14-75 0,14 0 0,4 0 0,7-131 0,3 226 0,0 0 0,-2 0 0,0 1 0,-14-46 0,3 26 0,-35-70 0,24 55 0,-29-106 0,-14-34 0,28 106 0,-132-279 0,137 305 0,-4 2 0,-2 1 0,-71-83 0,76 109 0,-1 1 0,-2 2 0,-1 2 0,-2 1 0,-1 2 0,-2 2 0,0 2 0,-96-37 0,1 14 0,-267-53 0,102 45 0,-480-26 0,298 49 0,-301-11 0,510 43 0,-579-17 0,-71-57 0,896 71 0,0 1 0,0 2 0,0 0 0,0 3 0,0 0 0,-38 9 0,-226 72 0,-40 10 0,-54-21 0,278-59 0,-172 0 0,196-11 0,-134 22 0,87-7 0,101-16 0,0-1 0,0-2 0,1-2 0,-44-9 0,44 7 0,-77-12-1365,82 15-5461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7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2206 546 24575,'15'-25'0,"-3"2"0,6 1 0,1 0 0,1 1 0,1 1 0,36-27 0,104-60 0,-106 74 0,1 2 0,2 3 0,1 3 0,1 2 0,0 3 0,66-13 0,5 9-363,171-9 0,143 25-363,-235 15 425,-2 10 0,0 9-1,-2 9 1,-1 9 0,-2 9 0,-3 9-1,248 113 1,-345-128 145,-2 6 1,-3 3-1,-2 5 1,147 122-1,-198-142 49,-2 2 0,-2 2 0,-1 2 0,37 58 0,-53-67 73,-2 1-1,-2 1 0,-1 1 1,-2 1-1,-2 0 0,13 59 0,-23-78 126,-2-1 0,0 1-1,-1 0 1,-2 0 0,0 0-1,-1 0 1,-2 0 0,0-1-1,-1 1 1,-2-1 0,0 0-1,-1 0 1,-1 0 0,-1-1-1,-1-1 1,-15 23 0,-19 25 331,-2-2 0,-4-2 0,-2-2 1,-65 58-1,-256 201-523,103-116-269,-8-13 0,-514 267-1,-363 55 73,-32-88 322,856-323-400,-661 115-1,947-212 1014,-1-2 0,1-2-1,-1-2 1,1-1-1,-72-13 1,-405-59-453,368 54-1549,129 17-5461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7:43.9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829 1 24575,'-1'4'0,"-1"0"0,0-1 0,0 1 0,0 0 0,0-1 0,0 1 0,-1-1 0,0 0 0,0 1 0,0-1 0,0-1 0,0 1 0,-6 3 0,2 1 0,-44 36 0,-106 67 0,-68 18 0,192-111 0,-103 52 0,117-61 0,1-1 0,-1 0 0,-1-2 0,1 0 0,-26 2 0,44-6 0,-1-1 0,0 0 0,0 1 0,0-1 0,0 0 0,0 0 0,0 0 0,0-1 0,1 1 0,-1 0 0,0-1 0,0 1 0,0-1 0,0 0 0,1 1 0,-1-1 0,0 0 0,-2-2 0,3 2 0,1 0 0,-1 0 0,1 0 0,0 0 0,0 0 0,0 0 0,-1 0 0,1 0 0,0 0 0,0 0 0,0 0 0,0 0 0,1 0 0,-1 0 0,0 0 0,0 0 0,1 0 0,-1 0 0,0 1 0,1-1 0,-1 0 0,1 0 0,-1 0 0,2-1 0,4-6 0,0 0 0,0 1 0,1 0 0,0 0 0,13-9 0,-10 8 0,0 1 0,0 1 0,1 0 0,0 1 0,0 0 0,21-6 0,-27 9 0,0 1 0,0 0 0,0 1 0,0-1 0,0 1 0,0 0 0,0 0 0,0 1 0,0-1 0,0 1 0,0 0 0,0 1 0,0-1 0,0 1 0,-1 0 0,1 0 0,-1 0 0,1 1 0,5 4 0,7 8 0,-2 1 0,0 0 0,0 1 0,-2 1 0,0 0 0,12 23 0,1 0 0,48 74 0,104 217 0,-172-319-119,1 6-297,2-2 1,15 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7:45.5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1671 24575,'9'0'0,"0"-2"0,0 1 0,0-1 0,0 0 0,0-1 0,0 0 0,-1 0 0,1-1 0,-1 0 0,0 0 0,9-7 0,13-11 0,39-37 0,-53 45 0,233-234 9,-16-20-118,53-104-215,-233 291 266,-3-2-1,69-161 1,-111 224 58,24-67 0,-30 79 0,0 1 0,-1-1 0,1 0 0,-2 0 0,1 0 0,-1 0 0,0 0 0,-1 0 0,-1-7 0,1 12 10,0 0 0,0 1 0,0-1 0,-1 0 0,1 1 0,-1-1 0,0 1 0,1 0 0,-1 0 0,0-1 0,0 1 0,-1 0 0,1 1 0,0-1 0,-1 0 0,1 1 0,-1-1 0,1 1 0,-1 0 0,1 0 0,-1 0 0,0 0 0,0 0 0,0 1 0,0-1 0,1 1 0,-1 0 0,0-1 0,-4 2 0,-6-1 50,-1 0-1,0 1 1,0 1 0,-23 5 0,20-2-60,0 0 0,0 1 0,1 0 0,0 2 0,0 0 0,1 0 0,0 2 0,0 0 0,1 1 0,0 0 0,1 1 0,0 0 0,1 1 0,1 0 0,0 1 0,0 1 0,2 0 0,0 0 0,0 1 0,2 0 0,-10 28 0,9-21 0,2 0 0,0 0 0,2 1 0,0 0 0,2-1 0,0 1 0,3 36 0,3-26 0,0-1 0,3 0 0,0 0 0,21 52 0,11 5 0,4-3 0,93 139 0,-103-173 0,-27-44 0,0 1 0,0 1 0,-1-1 0,-1 1 0,6 18 0,-9-24 0,0-1 0,-1 0 0,1 0 0,-1 1 0,0-1 0,0 0 0,-1 0 0,1 1 0,-1-1 0,0 0 0,0 0 0,0 0 0,-1 0 0,1 0 0,-1 0 0,0 0 0,-5 6 0,-7 10 0,-2-1 0,0-1 0,-1-1 0,-1 0 0,0-1 0,-23 15 0,29-23 0,0 0 0,-1-1 0,0 0 0,0-1 0,-1 0 0,0-1 0,0-1 0,0 0 0,0-1 0,-1 0 0,-18 0 0,29-3-59,1 0 0,0-1-1,-1 1 1,1-1-1,0 0 1,0 0 0,-1 0-1,1-1 1,0 1 0,0 0-1,0-1 1,1 0 0,-1 0-1,0 0 1,1 0-1,-1 0 1,1-1 0,0 1-1,-1-1 1,1 1 0,0-1-1,-2-4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7:47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241 398 24575,'0'-2'0,"-1"0"0,1-1 0,0 1 0,-1 0 0,0 0 0,1-1 0,-1 1 0,0 0 0,0 0 0,0 0 0,-1 0 0,1 0 0,0 0 0,-1 1 0,1-1 0,-1 0 0,0 1 0,1-1 0,-1 1 0,0-1 0,0 1 0,0 0 0,0 0 0,0 0 0,0 0 0,0 0 0,0 0 0,-1 1 0,1-1 0,0 1 0,0-1 0,-1 1 0,1 0 0,-3 0 0,-4 0 0,1-1 0,0 1 0,-1 1 0,1 0 0,0 0 0,0 0 0,0 1 0,-12 4 0,14-3 0,1-1 0,0 1 0,0-1 0,0 1 0,1 1 0,-1-1 0,1 1 0,0 0 0,-1 0 0,2 0 0,-1 0 0,0 1 0,1-1 0,0 1 0,0 0 0,-2 6 0,0 1 0,1 0 0,1 0 0,0 1 0,1-1 0,0 1 0,1 14 0,0-12 0,-2 17 0,1-1 0,2 1 0,1 0 0,10 53 0,-9-77 0,0-1 0,1 1 0,0-1 0,5 9 0,-8-14 0,1-1 0,0 0 0,-1 0 0,1 1 0,0-1 0,0 0 0,0 0 0,-1 0 0,1 0 0,0 0 0,1 0 0,-1 0 0,0 0 0,0 0 0,0-1 0,0 1 0,1 0 0,-1-1 0,0 1 0,1-1 0,-1 0 0,0 1 0,1-1 0,-1 0 0,1 0 0,-1 1 0,1-1 0,-1-1 0,0 1 0,1 0 0,1 0 0,6-4 0,-1-1 0,0 1 0,0-1 0,-1-1 0,0 1 0,0-1 0,0 0 0,0-1 0,8-11 0,51-75 0,-58 81 0,-2 1 0,132-209 0,-122 182 0,-2 8 0,-14 29 0,0 1 0,0 0 0,0 0 0,0 0 0,1 0 0,-1 0 0,0 0 0,0 0 0,0 0 0,0 0 0,0 0 0,0 0 0,0 0 0,0 0 0,1 0 0,-1 0 0,0 0 0,0 0 0,0 0 0,0 0 0,0 0 0,0 0 0,0 0 0,0 0 0,1 0 0,-1 0 0,0 0 0,0 0 0,0 0 0,0 0 0,0 0 0,0 0 0,0 1 0,0-1 0,0 0 0,1 0 0,-1 0 0,0 0 0,0 0 0,0 0 0,0 0 0,0 0 0,0 0 0,0 0 0,0 1 0,0-1 0,0 0 0,0 0 0,0 0 0,0 0 0,0 0 0,0 0 0,0 0 0,0 1 0,0-1 0,0 0 0,0 0 0,0 0 0,0 0 0,0 0 0,0 0 0,0 0 0,0 0 0,0 1 0,0 22 0,-2 29 0,-1-23 0,2 0 0,1 0 0,2 1 0,7 45 0,-8-71 0,0 1 0,0-1 0,1 0 0,-1 0 0,1 1 0,0-1 0,0-1 0,0 1 0,1 0 0,-1 0 0,1-1 0,0 0 0,0 1 0,0-1 0,1 0 0,-1 0 0,1-1 0,-1 1 0,1-1 0,0 0 0,0 0 0,0 0 0,0 0 0,7 1 0,-4-2 0,-1 0 0,1-1 0,-1 0 0,1 0 0,-1 0 0,1-1 0,-1 0 0,1 0 0,-1-1 0,0 0 0,1 0 0,-1 0 0,0-1 0,-1 0 0,1 0 0,6-4 0,25-18 0,59-51 0,-85 66 0,0-1 0,0-1 0,-1 0 0,0 0 0,-1-1 0,0-1 0,-1 1 0,9-22 0,-14 26 0,7-13 0,-3 20 0,3 13 0,5 19 0,-2 0 0,-1 1 0,12 48 0,1 4 0,-24-79 0,1-1 0,-1 0 0,1 1 0,-1-1 0,1 0 0,0 0 0,0 0 0,0 0 0,5 5 0,-7-8 0,1 1 0,-1-1 0,1 0 0,-1 0 0,1 1 0,-1-1 0,1 0 0,-1 0 0,1 0 0,-1 1 0,1-1 0,-1 0 0,1 0 0,-1 0 0,1 0 0,-1 0 0,1 0 0,0 0 0,-1 0 0,1 0 0,-1-1 0,1 1 0,-1 0 0,1 0 0,0 0 0,0-1 0,0 0 0,1-1 0,-1 1 0,0 0 0,0 0 0,0 0 0,0-1 0,0 1 0,0-1 0,0 1 0,0 0 0,0-3 0,12-27 0,17-64 0,0-4 0,-18 66 0,1 1 0,1 1 0,2 0 0,2 1 0,23-33 0,-39 61 0,0 0 0,0 0 0,0-1 0,0 1 0,1 1 0,-1-1 0,0 0 0,1 0 0,-1 1 0,1 0 0,0-1 0,-1 1 0,1 0 0,0 0 0,0 0 0,-1 1 0,6-1 0,-5 1 0,-1 0 0,0 1 0,0-1 0,1 1 0,-1-1 0,0 1 0,0 0 0,0 0 0,0 0 0,0 0 0,0 0 0,0 1 0,0-1 0,0 1 0,0-1 0,-1 1 0,1 0 0,0-1 0,-1 1 0,0 0 0,1 0 0,0 3 0,5 8 0,0 0 0,-1 0 0,-1 1 0,0 0 0,-1 0 0,4 26 0,4 90 0,-8-60 0,-4-70 0,0 0 0,0 0 0,0 0 0,0 0 0,0 0 0,0 0 0,0 0 0,0-1 0,0 1 0,0 0 0,0 0 0,0 0 0,0 0 0,0 0 0,1 0 0,-1 0 0,0 0 0,0 0 0,0 0 0,0 0 0,0 0 0,0 0 0,0 0 0,0 0 0,0 0 0,0 0 0,0 0 0,0 0 0,0 0 0,0 0 0,1 0 0,-1 0 0,0 0 0,0 0 0,0 0 0,0 0 0,0 0 0,0 0 0,0 0 0,0 0 0,0 1 0,0-1 0,5-14 0,5-27 0,-8 32 0,31-111 0,96-228 0,-127 344 0,0-1 0,0 0 0,0 1 0,1-1 0,-1 1 0,1-1 0,5-4 0,-8 8 0,1 1 0,-1 0 0,0-1 0,1 1 0,-1 0 0,1-1 0,-1 1 0,1 0 0,-1 0 0,1 0 0,-1-1 0,1 1 0,-1 0 0,1 0 0,-1 0 0,1 0 0,-1 0 0,1 0 0,-1 0 0,1 0 0,-1 0 0,1 0 0,-1 0 0,1 0 0,-1 0 0,1 1 0,1 0 0,-1 0 0,0 0 0,1 0 0,-1 0 0,0 0 0,0 1 0,0-1 0,0 0 0,0 1 0,0-1 0,0 1 0,1 1 0,17 42 0,-2-1 0,-3 2 0,13 61 0,-8-31 0,-5-23-113,44 177-1139,-50-192-5574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6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0 232 24575,'1373'2'-2709,"1458"-4"22,-2067-22 1078,-555 6 1420,331-70 0,-507 81 540,-1-1 0,1-2 1,-1-1-1,37-18 0,-66 27-253,-1 1 0,1 0 0,-1-1 1,0 0-1,1 1 0,-1-1 0,0 0 0,0 0 0,3-5 0,-5 7-284,1-1 0,-1 0-1,0 1 1,0-1-1,1 0 1,-1 1 0,0-1-1,0 0 1,0 1 0,0-1-1,0 0 1,0 0-1,0 1 1,0-1 0,0 0-1,0 0 1,-1 1 0,1-2-1,0 2 183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17:49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83 293 24575,'7'-1'0,"-1"0"0,1-1 0,0 1 0,-1-1 0,1 0 0,-1-1 0,1 0 0,-1 0 0,0 0 0,0-1 0,-1 1 0,1-2 0,-1 1 0,0 0 0,0-1 0,0 0 0,-1 0 0,1-1 0,-1 1 0,-1-1 0,7-11 0,-5 9 0,-1 0 0,0 0 0,-1-1 0,0 1 0,0-1 0,0 0 0,-1 1 0,-1-1 0,1 0 0,-2 0 0,1 0 0,-1 0 0,0 0 0,-1 0 0,0 0 0,-3-11 0,2 17 0,0 0 0,1 0 0,-1 0 0,0 0 0,-1 1 0,1-1 0,0 1 0,-1 0 0,0-1 0,1 1 0,-1 0 0,0 1 0,0-1 0,0 0 0,0 1 0,0 0 0,-1 0 0,1 0 0,0 0 0,0 0 0,-1 0 0,1 1 0,-1 0 0,-5 0 0,2-1 0,-1 1 0,1 0 0,0 1 0,-1 0 0,1 0 0,0 0 0,0 1 0,0 0 0,0 0 0,-12 7 0,14-6 0,0 1 0,0 0 0,0 1 0,0-1 0,1 1 0,0-1 0,0 1 0,0 0 0,1 1 0,0-1 0,0 1 0,0-1 0,0 1 0,1 0 0,0 0 0,1 0 0,-3 12 0,1 6 0,2 0 0,0 1 0,4 32 0,-1-15 0,0-26 0,0-1 0,1 0 0,1 0 0,1 0 0,0-1 0,1 1 0,0-1 0,1-1 0,1 1 0,0-1 0,1 0 0,0-1 0,1 0 0,18 17 0,-25-26 0,-1-1-1,1 1 1,0-1-1,0 0 0,0 0 1,0 0-1,0 0 1,1-1-1,-1 1 0,1-1 1,-1 1-1,1-1 1,-1-1-1,1 1 1,-1 0-1,1-1 0,0 0 1,-1 1-1,1-2 1,0 1-1,-1 0 1,1-1-1,5-1 0,3-2 17,-1-1-1,1-1 1,-1 0-1,-1 0 1,17-13-1,-17 12-221,-1 0 0,2 0-1,-1 1 1,1 0 0,0 1-1,12-4 1,-1 5-6620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2:42.7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677 444 24575,'-4'3'0,"-1"1"0,1-1 0,-1 0 0,0 0 0,-9 3 0,-14 10 0,10-1 0,0 0 0,0 1 0,2 2 0,0-1 0,1 2 0,1 0 0,0 0 0,2 2 0,0-1 0,-10 27 0,7-10 0,2 1 0,1 0 0,2 1 0,2 1 0,-4 49 0,9-45 0,6 61 0,-1-76 0,0 0 0,-2 0 0,-2 0 0,0 1 0,-11 43 0,9-60 0,-1 0 0,0 0 0,-1-1 0,-1 0 0,0 0 0,0 0 0,-13 13 0,-8 8 0,-34 27 0,35-35 0,-45 56 0,67-74 0,0 1 0,1 0 0,0 0 0,1 1 0,0-1 0,0 1 0,0-1 0,1 1 0,1 0 0,0 0 0,0 0 0,0 0 0,1 0 0,1 0 0,-1 0 0,2 0 0,-1 0 0,4 10 0,3 11 0,2-1 0,1 0 0,29 53 0,-26-56 0,-1 0 0,-1 1 0,-1 0 0,-2 1 0,0 0 0,-2 1 0,-1 0 0,-2 0 0,2 47 0,-7-42 0,-1-1 0,-2 1 0,-1-1 0,-2 0 0,-1 0 0,-14 35 0,-89 182 0,106-241 0,-8 20 0,1 0 0,2 1 0,0 0 0,3 0 0,0 1 0,-3 46 0,8 188 0,2-254 0,0 531 0,-1-66 0,36-4 0,-25-408 0,3-1 0,3-1 0,2 0 0,3-1 0,2-2 0,3 0 0,34 56 0,-22-56 0,2-2 0,66 72 0,-56-76 0,2-3 0,101 75 0,-130-108 0,2-1 0,0-1 0,0-1 0,2-2 0,-1 0 0,35 9 0,-47-18 0,0-1 0,1 0 0,-1-1 0,0 0 0,1-2 0,-1 1 0,0-2 0,17-3 0,16-6 0,51-20 0,29-7 0,-71 28 0,0 2 0,72 0 0,113 12 0,129 23 0,104 2 0,-465-29 0,-1 0 0,0 0 0,1-1 0,-1 0 0,0-1 0,0 1 0,0-2 0,0 1 0,0-1 0,0 0 0,-1-1 0,1 0 0,-1 0 0,0-1 0,0 1 0,11-12 0,0 2 0,1 0 0,0 1 0,0 0 0,2 2 0,42-18 0,-27 17 0,1 1 0,70-10 0,187-3 0,3 26 0,-108 1 0,1138-2 0,-1298 0 0,-1 1 0,1 1 0,54 15 0,81 35 0,-12-3 0,-19-17 0,225 24 0,140-23 0,624-26 0,-893-31 0,-51 3 0,29 10 0,401 32 0,-602-22 0,0 0 0,0 0 0,0 0 0,0 0 0,0-1 0,0 0 0,0 0 0,0-1 0,0 0 0,0 0 0,6-3 0,3-3 0,-1-1 0,23-19 0,-9 7 0,38-25 0,1 3 0,3 2 0,1 4 0,2 3 0,138-43 0,-124 52 0,2 5 0,0 3 0,1 4 0,180-1 0,-129 19 0,142 24 0,138 43 0,-207-33 0,-123-26 0,127 2 0,91-17 0,-110-2 0,-18 2 0,321 9 0,-204 28 0,-50-5 0,408 4 0,1-32 0,-370-4 0,-188 3 0,-1 4 0,0 4 0,0 5 0,-1 4 0,102 32 0,-12 11 0,111 33 0,-198-67 0,104 13 0,-79-25 0,132-3 0,128-19 0,-320 5 0,326-23 0,21 0 0,-270 23 0,0 7 0,195 29 0,-279-24 0,502 68 0,-559-78 0,12 3 0,0-2 0,0 0 0,0-1 0,0 0 0,0 0 0,0-2 0,0 0 0,0 0 0,-1-1 0,1-1 0,12-4 0,34-21 0,2 3 0,0 2 0,2 3 0,0 3 0,75-11 0,247-7 0,3 28 0,-255 6 0,-122 2 0,171-8 0,-156 5 0,0-1 0,0-1 0,0-1 0,45-18 0,-66 21 0,1 0 0,-1 0 0,0-1 0,0 1 0,0-1 0,-1 0 0,1 0 0,-1-1 0,0 0 0,0 1 0,-1-1 0,1 0 0,-1-1 0,0 1 0,-1-1 0,1 1 0,-1-1 0,0 0 0,1-7 0,3-13 0,-2 0 0,-1 0 0,0-33 0,0 11 0,18-878 0,-23 719 0,4 195 0,-1 0 0,2 1 0,-1 0 0,1-1 0,1 1 0,0 0 0,1 1 0,0-1 0,0 1 0,9-11 0,13-31 0,37-85 0,71-225 0,-109 261 0,-4-1 0,-5 0 0,-4-2 0,-1-105 0,-12 138 0,-3 0 0,-3 1 0,-4 0 0,-2 0 0,-4 1 0,-43-121 0,42 148 0,-3 0 0,-45-74 0,61 110 0,0-1 0,1-1 0,0 1 0,0 0 0,1-1 0,-1 0 0,2 1 0,-2-13 0,0-67 0,3 40 0,-47-462 0,44 498 0,1 0 0,-1 0 0,-1 1 0,0-1 0,-1 1 0,0 0 0,-10-15 0,-55-66 0,20 28 0,6 5 0,-3 2 0,-2 3 0,-3 1 0,-1 3 0,-3 3 0,-2 1 0,-1 4 0,-3 2 0,-1 2 0,-67-27 0,82 45 0,31 13 0,0 0 0,1-2 0,-20-11 0,-38-28 0,-1 3 0,-132-55 0,164 82 0,-2 3 0,0 1 0,0 2 0,-1 2 0,0 2 0,-76-1 0,14 12 0,76-1 0,-1-2 0,1-1 0,0-1 0,-1-2 0,1-1 0,-32-8 0,-362-144 0,45 14 0,338 130 0,0 1 0,-1 2 0,0 2 0,-1 1 0,1 3 0,-1 2 0,1 2 0,-71 9 0,-118 25 0,-265 25 0,350-56 0,-1-6 0,-222-33 0,-332-55-330,-3 31-1,-779 35 0,551 74 207,-195 4-41,256-51-178,-1-42-294,232-19 342,-152-11-1079,0 25 1046,779 44 330,-983 1 355,735 23 1403,-142 4 379,-191-61-2121,200 5-231,-1378 6-685,1582 23 821,97-1 467,0 4 0,-177 30 0,216-25-390,1-3 0,-1-2 0,-76-4 0,58-1 0,-343-1 0,-372 3 0,718 0 0,-140 21 0,184-17 0,0 1 0,1 2 0,0 1 0,1 0 0,0 2 0,0 1 0,1 1 0,-28 20 0,-50 47-1365,76-60-5461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3:05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3116 388 24575,'-5'-1'0,"1"-1"0,-1 1 0,1-1 0,0 0 0,0-1 0,0 1 0,0-1 0,0 0 0,0 0 0,1 0 0,-5-4 0,0 0 0,-9-7 0,-1 1 0,-1 1 0,0 1 0,-1 1 0,-37-15 0,-112-25 0,130 40 0,-124-30 0,-1 8 0,-326-22 0,-175 52 0,585 9 0,-131 31 0,155-26 0,-103 26 0,-193 75 0,343-110 0,-103 43 0,102-41 0,0 1 0,0-1 0,1 2 0,0 0 0,0 0 0,1 0 0,-1 1 0,-9 13 0,14-14 0,0 0 0,1 0 0,0 1 0,0-1 0,1 1 0,0-1 0,0 1 0,-1 11 0,-7 26 0,-4-1 0,-8 18 0,-13 72 0,29-105 0,-6 29 0,-5 77 0,16-117 0,0-1 0,2 1 0,0 0 0,1-1 0,1 1 0,0-1 0,2 1 0,11 30 0,57 95 0,4 8 0,-65-128 0,1 0 0,0-1 0,2 0 0,0-1 0,2-1 0,0 0 0,30 25 0,-8-12 0,0-2 0,85 49 0,-58-46 0,80 28 0,-116-50 0,50 17 0,1-4 0,1-3 0,127 16 0,261 6 0,-407-40 0,448 20 0,186 15 0,109-8 0,-743-33 0,0-3 0,0-2 0,0-4 0,-1-2 0,-1-3 0,73-28 0,-62 14 0,-2-3 0,-1-2 0,-2-4 0,105-79 0,-149 100 0,-1-1 0,0 0 0,-2-2 0,33-42 0,-44 49 0,0 0 0,0-1 0,-2 0 0,0 0 0,0-1 0,-2 0 0,0 0 0,0 0 0,2-28 0,8-314 0,-15 336 0,-1 0 0,-1 1 0,-1-1 0,-1 1 0,-1 0 0,-1 0 0,-1 1 0,0-1 0,-2 2 0,0-1 0,-21-31 0,-5-1 0,-2 2 0,-64-65 0,64 75 0,-2 2 0,-2 1 0,-1 2 0,-2 3 0,-1 1 0,-1 2 0,-2 2 0,-76-31 0,18 21 0,-169-35 0,-116 1 0,93 20 0,-276-33 0,495 80 0,1 2 0,-1 4 0,1 4 0,0 3 0,-109 26 0,-381 157 0,459-152 0,34-14-682,-84 18-1,126-37-6143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3:07.0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24575,'10'33'0,"2"1"0,26 51 0,-11-26 0,-21-45 0,22 53 0,4-1 0,69 109 0,-89-158 0,1 0 0,0-1 0,1 0 0,1-1 0,0-1 0,1 0 0,1-1 0,0-1 0,1 0 0,0-2 0,0 0 0,1-1 0,1 0 0,29 7 0,-3-6 0,0-2 0,1-3 0,-1-1 0,1-3 0,71-6 0,230-50 0,-172 17-639,-3-7 0,-1-8 0,312-143-1,-396 149-4994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3:07.5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24575,'7'1'0,"0"0"0,0 0 0,0 1 0,0 0 0,-1 0 0,1 0 0,-1 1 0,7 4 0,9 3 0,324 122 0,-196-77 0,-124-46 0,-9-4 0,-1 1 0,0 0 0,-1 1 0,1 0 0,-1 2 0,-1 0 0,1 0 0,21 20 0,-33-26 0,0 0 0,-1 1 0,0-1 0,0 0 0,0 1 0,0-1 0,0 1 0,-1-1 0,1 1 0,-1 0 0,0 0 0,0 0 0,-1 0 0,1 0 0,-1 0 0,0-1 0,0 1 0,0 0 0,0 0 0,-1 0 0,0 0 0,0 0 0,0 0 0,0 0 0,0-1 0,-1 1 0,1 0 0,-3 3 0,-6 9 0,0 0 0,-1 0 0,-1-1 0,-19 19 0,23-26 0,1 0-102,-4 5-151,-1 0 1,-1-1-1,0-1 1,-15 11-1,6-9-6573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3:27.3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1039 144 24575,'18'6'0,"0"-2"0,1-1 0,0 0 0,0-1 0,31-1 0,-7 0 0,1015 10-1899,-686-13 1053,2239 1-2435,-2534 1 3802,-75-1-286,-10 1 14,-40-1 234,-1048-4 570,725 5-1338,-166 0-1465,-392-2-441,-1149 6-651,2012-4 3112,-136 10 972,193-7 583,17 0-1337,31 1 6,223 4 2948,143-8-3060,-217-1 130,1651-38-3031,-3-92 1256,-1668 111 2416,-161 18 284,-10 1-358,-23 0 220,-40 4-596,-4 7-2059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3:47.275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0 530 24575,'13'-12'0,"1"1"0,0 1 0,19-11 0,4-2 0,-15 8 0,0 1 0,2 1 0,-1 0 0,35-10 0,-43 18 0,0 0 0,1 2 0,0 0 0,0 1 0,0 0 0,0 1 0,0 1 0,26 3 0,-29 0 0,1 1 0,-1 1 0,0 0 0,0 0 0,-1 2 0,1-1 0,20 17 0,-19-14 0,-1 0 0,1-1 0,1-1 0,-1 0 0,22 6 0,-31-12 0,0 0 0,1 0 0,0 0 0,-1-1 0,1 0 0,-1 0 0,1-1 0,-1 1 0,1-1 0,-1 0 0,1-1 0,-1 1 0,0-1 0,0 0 0,1-1 0,-1 1 0,-1-1 0,1 0 0,8-6 0,28-26 0,54-57 0,-70 64 0,2 2 0,0 0 0,2 2 0,1 1 0,33-19 0,-56 39 0,0-1 0,1 1 0,-1 1 0,1 0 0,-1 0 0,1 0 0,0 1 0,0 0 0,0 1 0,10 0 0,6 2 0,0 1 0,25 7 0,-31-5 0,-1-2 0,1 0 0,0-1 0,0 0 0,29-3 0,-22-3 0,-1-2 0,-1-1 0,1-1 0,-1-1 0,-1-1 0,1-1 0,25-18 0,-11 9 0,53-23 0,-87 41 0,1 1 0,-1 0 0,1 0 0,0 0 0,0 0 0,0 1 0,-1-1 0,1 1 0,0 0 0,0 0 0,0 1 0,0-1 0,0 1 0,-1 0 0,1 0 0,0 0 0,-1 0 0,1 0 0,0 1 0,-1 0 0,7 4 0,0 2 0,0 2 0,0-1 0,-1 1 0,-1 0 0,9 13 0,-7-10 0,64 84 0,4-3 0,98 92 0,-163-174 0,1-1 0,0 0 0,0-1 0,31 16 0,-42-24 0,1 0 0,0 0 0,0-1 0,0 1 0,0-1 0,0 0 0,0 0 0,1-1 0,-1 1 0,0-1 0,0 0 0,1 0 0,-1 0 0,0-1 0,0 1 0,1-1 0,-1 0 0,0 0 0,0-1 0,0 1 0,0-1 0,-1 0 0,1 0 0,0 0 0,6-5 0,0-3 0,-1-1 0,-1 1 0,1-1 0,-1-1 0,9-18 0,-13 21 0,1 0 0,0 0 0,1 0 0,0 1 0,0 0 0,1 0 0,0 0 0,0 1 0,1 0 0,0 1 0,13-9 0,-10 10 0,0 0 0,0 1 0,0 1 0,1 0 0,-1 0 0,1 1 0,13-1 0,87 3 0,-11 1 0,-13-10 0,0-3 0,-1-5 0,110-35 0,-121 24 0,-52 17 0,0 2 0,50-12 0,-65 20 0,1-1 0,-1 2 0,1-1 0,0 1 0,-1 1 0,1 0 0,-1 0 0,1 1 0,-1 0 0,1 0 0,16 8 0,45 28-1365,5 11-5461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3:47.64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1 364 24575,'1'6'0,"0"0"0,1 0 0,0 0 0,0-1 0,1 1 0,-1-1 0,1 1 0,0-1 0,1 0 0,-1 0 0,7 6 0,4 8 0,231 291 0,-236-299 0,0 0 0,0 0 0,1 1 0,0-2 0,22 19 0,-29-27 0,1 0 0,-1 0 0,0 0 0,1 0 0,-1 0 0,1-1 0,-1 0 0,1 1 0,0-1 0,-1-1 0,1 1 0,0 0 0,0-1 0,0 0 0,0 0 0,-1 0 0,1-1 0,0 1 0,0-1 0,4-1 0,7-4 0,-1-1 0,-1-1 0,1 0 0,-1-1 0,0 0 0,-1-1 0,0-1 0,12-13 0,-6 6 0,269-281 112,-19-20-1343,-251 299 985,78-95-6580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4:04.1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5:11.160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1959 1563 24575,'-28'16'0,"-2"0"0,0-2 0,-47 16 0,30-12 0,-173 69 0,-235 132 0,440-211 0,0 1 0,1 0 0,-25 21 0,36-26 0,-1-1 0,1 0 0,0 1 0,0 0 0,1 0 0,-1 0 0,1 0 0,0 0 0,0 1 0,0-1 0,0 0 0,1 1 0,0 0 0,0-1 0,0 1 0,0 0 0,1-1 0,0 7 0,18 189 0,-7-128 0,3 0 0,3-1 0,33 89 0,0-3 0,34 171 0,-61-249 0,-4 2 0,-3 0 0,-4 1 0,3 115 0,-15-141 0,-3-1 0,-2 1 0,-3-1 0,-2 0 0,-2-1 0,-2 0 0,-33 78 0,9-51 0,-72 117 0,-67 68 0,28-45 0,94-133 0,-71 154 0,105-194 0,3 0 0,3 2 0,1 0 0,2 0 0,-5 64 0,8 67 0,14 188 0,3-114 0,-10 239 0,10 352 0,58-180 0,44-227 0,-28-137 0,-64-222 0,13 149 0,-32 220 0,-2-412 0,-2-1 0,-1 1 0,-15 51 0,-46 100 0,42-123 0,2 0 0,-22 108 0,40-141 0,2-1 0,1 0 0,1 1 0,1-1 0,2 0 0,1 1 0,2-1 0,1-1 0,1 1 0,2-1 0,1 0 0,1-1 0,2 0 0,17 29 0,-6-18 0,2-2 0,2-1 0,1-1 0,1-2 0,3-1 0,0-1 0,2-2 0,1-1 0,2-2 0,62 34 0,-15-17 0,2-4 0,1-4 0,3-4 0,98 22 0,62 12 0,342 81 0,-269-80 0,263 61 0,-529-114 0,281 60 0,-294-68 0,2-1 0,-1-2 0,0-3 0,1-1 0,61-10 0,-86 6 0,0-1 0,-1 0 0,0-2 0,0 0 0,-1-1 0,0-2 0,0 0 0,-1-1 0,-1 0 0,33-30 0,-1-8 0,-1-3 0,45-63 0,5-6 0,44-35 0,7 7 0,5 6 0,7 8 0,210-136 0,-282 215 0,2 4 0,1 5 0,151-55 0,-176 79 0,2 4 0,1 3 0,0 3 0,1 3 0,0 3 0,74 1 0,220 12 0,274 2 0,-548-7 0,347-12 0,-371 5 0,-1-3 0,0-2 0,-1-4 0,96-35 0,185-114 0,-60 24 0,-195 105 0,1 3 0,2 5 0,1 4 0,105-12 0,-13 15 0,227 5 0,600 24-949,138-1 1010,-540-41-61,-455 13 0,284-75 0,-190 34 49,-208 55 161,0 1 0,0 3-1,80 4 1,-38 5-210,109 10 0,209-12 0,-194-18 0,0-9 0,-2-9 0,306-88 0,-24-39-137,75-23-179,12 50 140,45 80 176,-416 41 0,-177 10 40,0-1 1,0-2-1,-1-1 0,1-1 1,-1-2-1,0-1 0,-1-1 1,0-1-1,0-1 0,-1-1 1,-1-2-1,28-21 0,24-28 17,102-113 0,60-52-66,-186 187 9,1 3 0,2 3 0,1 2 0,2 2 0,78-29 0,-98 47 0,2 1 0,0 2 0,0 1 0,1 3 0,0 1 0,1 2 0,-1 2 0,1 2 0,57 7 0,30 17 0,-89-14 0,1-3 0,0-1 0,81 1 0,-111-8 0,1-1 0,-1-1 0,0 0 0,0-1 0,0 0 0,0-1 0,-1 0 0,0-1 0,0 0 0,0 0 0,-1-2 0,12-9 0,13-14 0,58-66 0,-78 80 0,284-369 0,-32-26 0,-92 137 0,-161 254 0,327-541 0,-301 485 0,-4-3 0,-3 0 0,-4-2 0,-4-2 0,23-129 0,5-431 0,-52 615 0,9-798 0,-11 634 0,2 159 0,-1 1 0,-2 0 0,-1 0 0,-2 0 0,-1 0 0,-13-40 0,0 28 0,-2 1 0,-2 1 0,-1 1 0,-2 1 0,-3 2 0,-39-45 0,-13-3 0,-125-104 0,60 73-340,-320-195 1,-197-35 311,559 299 1,-176-91 761,-155-79-734,236 124 0,58 19 0,-145-105 0,-24-16 0,101 84-311,-5 9 0,-349-117 0,495 200 311,0 3 0,-2 3 0,1 3 0,-2 3 0,-86 1 0,-637 43 467,6 61-1,99 43-466,362-64-683,-469 47 0,-341-68-683,737-65 1169,1-18 0,1-18 0,-698-173 0,622 94-274,-958-229-2621,862 246 1829,-2002-237-1756,-18 204 1999,2090 138 825,70 16 243,72 14 203,4 20 725,277-31 10,0 4 1,-107 41-1,152-47-384,0 2 0,1 1 1,-48 32-1,64-37-87,1 0 0,0 1 0,1 0 1,1 1-1,0 0 0,0 1 0,2 1 0,-16 25 0,14-19-237,0-1-1,-2 0 1,-1-1-1,-18 19 1,-74 64-404,16-17 165,51-44-39,2 1 0,2 2 0,2 1 0,3 2 0,1 1 0,2 1 0,2 2 0,-32 91 0,38-76 0,3 0 0,3 1 0,3 1 0,-4 123 0,14-149 0,3 0 0,1-1 0,2 0 0,2 1 0,1-2 0,2 1 0,2-1 0,2-1 0,22 43 0,-16-48 0,1-1 0,2 0 0,1-2 0,2-1 0,1-1 0,38 32 0,-1 11-1365,-49-57-5461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7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250 0 24575,'11'7'0,"0"0"0,0 1 0,0 0 0,14 14 0,12 10 0,368 270 0,28-39 0,-386-239 0,0-1 0,61 18 0,-59-32 0,-39-12 0,-14-3 0,-19-6 0,-7 2 0,0 1 0,-1 2 0,-1 0 0,1 3 0,-1 1 0,1 1 0,-1 1 0,0 2 0,1 1 0,-43 9 0,0 4 0,1 4 0,0 3 0,-84 37 0,58-16 0,1 4 0,3 5 0,-108 77 0,186-117-136,1 0-1,0 0 1,1 2-1,1 0 1,0 1-1,1 0 1,0 1-1,1 0 0,-10 21 1,5 2-6690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5:13.23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0 91 24575,'2106'0'-1476,"-2186"0"1479,-834 5 288,2 26-32,827-27-259,58-6 0,55-3 0,208-33 197,327-35 529,-274 62-2091,-181 10-5461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25:15.408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804 34 24575,'0'-2'0,"1"1"0,-1-1 0,0 1 0,0-1 0,-1 1 0,1-1 0,0 0 0,0 1 0,-1-1 0,1 1 0,-1-1 0,1 1 0,-1 0 0,0-1 0,1 1 0,-1-1 0,0 1 0,0 0 0,0 0 0,-1-2 0,0 3 0,1-1 0,-1 1 0,0 0 0,1 0 0,-1-1 0,1 1 0,-1 0 0,0 0 0,1 1 0,-1-1 0,1 0 0,-1 0 0,0 1 0,1-1 0,-1 1 0,1 0 0,0-1 0,-1 1 0,1 0 0,-1 0 0,1 0 0,-2 1 0,-36 26 0,0 1 0,2 2 0,-59 65 0,64-63 0,-94 96 0,-157 207 0,266-314 0,1 2 0,1 0 0,2 0 0,-16 38 0,26-54 0,1 0 0,-1 0 0,1 0 0,1 0 0,-1 0 0,1 0 0,1 0 0,0 0 0,0 1 0,0-1 0,1 0 0,1 0 0,-1 0 0,1 0 0,0 0 0,1 0 0,0 0 0,0-1 0,6 10 0,0-3 0,1-1 0,0-1 0,1 0 0,0 0 0,1-1 0,21 16 0,85 48 0,-94-62 0,-16-9 0,-1 1 0,1 0 0,-1 0 0,1 1 0,-1 0 0,-1 0 0,12 14 0,-16-17 0,0-1 0,-1 1 0,0 0 0,1 0 0,-1 0 0,0 0 0,0 0 0,-1 0 0,1 0 0,-1 1 0,1-1 0,-1 0 0,0 0 0,0 0 0,-1 1 0,1-1 0,0 0 0,-1 0 0,0 0 0,0 0 0,0 0 0,0 0 0,-1 0 0,1 0 0,-3 4 0,-2 1 0,0 1 0,0-1 0,-1 0 0,0-1 0,0 0 0,-17 13 0,14-13 0,1 1 0,0 0 0,-14 18 0,22-25 0,0 0 0,0 1 0,1-1 0,-1 0 0,0 1 0,1-1 0,-1 0 0,1 1 0,0-1 0,-1 0 0,1 1 0,0-1 0,0 1 0,0-1 0,0 1 0,0-1 0,0 1 0,0-1 0,1 0 0,-1 1 0,0-1 0,1 0 0,-1 1 0,2 1 0,21 29 0,-14-21 0,25 33 0,-2 2 0,-2 1 0,-2 1 0,-2 1 0,-2 2 0,24 75 0,-21-19 0,17 166 0,-19-104 0,-24-158-151,1-1-1,1 1 0,0 0 0,0 0 1,1-1-1,0 0 0,1 0 1,11 18-1,-4-12-6674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4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24575,'5'0'0,"30"0"0,43 5 0,28 1 0,33 5 0,42 5 0,62 10 0,61 4-1720,66 3 1720,70-4 0,38-8-3156,18-7 3156,-7-6 0,-34-4 0,-90-3 0,-117-2 0,-99 0-3315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5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24575,'-2'144'0,"-1"-20"0,15 125 0,-9-222 0,1 0 0,2 0 0,0 0 0,2-1 0,18 42 0,-20-56 0,0 0 0,1 0 0,1-1 0,0 1 0,0-2 0,1 1 0,1-1 0,0-1 0,0 0 0,1 0 0,0-1 0,0 0 0,21 10 0,3-2 0,1-2 0,71 18 0,91 5 0,98-1-390,97-10-297,0-17 0,741-79 0,-903 31 259,-209 34 406,-1 0 1,0-2 0,-1 0-1,23-12 1,-41 18 26,0 0 0,0 0 0,0 0 0,0 0-1,0 0 1,0-1 0,0 1 0,-1-1 0,1 1 0,-1-1 0,1 0 0,-1 1 0,1-1 0,-1 0 0,0 0 0,0 0 0,0 0 0,0 0 0,0 0-1,0-1 1,0-1 0,-1 2 1,-1 0 0,1 0-1,0 0 1,-1 0 0,0 0 0,1 0-1,-1 0 1,0 0 0,0 0-1,0 1 1,0-1 0,0 0-1,0 1 1,-1-1 0,1 1 0,-1-1-1,1 1 1,-3-2 0,-8-6-223,0 1 0,0 1 0,-1 0 0,-22-8 0,-47-16-4120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5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24575,'9'9'0,"0"-1"0,1 0 0,19 10 0,-4-2 0,399 235-326,17-19-260,-60-33 325,-380-199 261,40 21 0,-2 2 0,-1 1 0,43 35 0,-78-58 0,-1 1 0,0 0 0,0 1 0,0-1 0,0 0 0,0 1 0,-1-1 0,1 1 0,-1-1 0,1 1 0,-1 0 0,2 5 0,-3-7 0,0 1 0,0-1 0,0 0 0,0 1 0,0-1 0,0 0 0,-1 1 0,1-1 0,0 0 0,-1 1 0,1-1 0,-1 0 0,1 1 0,-1-1 0,0 0 0,1 0 0,-1 0 0,0 0 0,-2 2 0,-4 3 0,0-1 0,0 0 0,-1 0 0,0-1 0,0 0 0,-15 6 0,22-10 0,-222 76 724,58-23-275,121-35-449,30-7-1365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6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196 670 24575,'44'272'0,"-40"-256"0,78 505 0,-67 312 0,-16-1029 0,-1 59 0,0-248-152,9-840-754,-6 1169 906,-1-8 0,18-118 0,-18 178 0,1 0 0,0-1 0,0 1 0,0 0 0,0 0 0,1 0 0,0 0 0,0 0 0,0 0 0,0 1 0,0-1 0,1 1 0,3-5 0,-4 7 0,0 0 0,1 0 0,-1 0 0,0 0 0,1 1 0,-1-1 0,0 1 0,1-1 0,-1 1 0,1 0 0,-1 0 0,0 0 0,1 0 0,-1 0 0,1 1 0,-1-1 0,0 1 0,1-1 0,-1 1 0,0 0 0,0 0 0,1 0 0,-1 0 0,3 2 0,33 20 0,0 1 0,-2 2 0,44 40 0,-60-49 0,11 9 7,108 89 430,167 179 1,-289-277-409,-1 2 1,-1 0-1,-1 0 0,-1 2 1,13 26-1,-24-43-29,0 0 0,-1 0 0,1 0 0,-1 0 0,0 1 0,-1-1 0,1 0 0,-1 1 0,0-1 0,0 1 0,0-1 0,0 0 0,-1 1 0,0-1 0,0 0 0,-3 8 0,1-6 0,0 0 0,0 1 0,-1-2 0,0 1 0,-1 0 0,1-1 0,-1 0 0,0 0 0,-9 7 0,-11 6 0,0-3 0,-1 0 0,-56 23 0,79-37 0,-89 35 4,-153 40-1,-102 0 5,54-14-1388,240-49-5446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7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1 108 24575,'1'0'0,"0"1"0,0-1 0,1 1 0,-1-1 0,0 1 0,0 0 0,0-1 0,0 1 0,0 0 0,0 0 0,0 0 0,0 0 0,-1 0 0,1 0 0,0 0 0,0 0 0,-1 0 0,1 0 0,-1 0 0,1 2 0,3 3 0,19 35 0,-2 2 0,-1 1 0,19 66 0,26 147 0,-6 149 0,-28 1 0,-26-331 0,0-22 0,-5-53 0,0 0 0,0 0 0,0-1 0,0 1 0,0 0 0,0 0 0,0 0 0,0 0 0,0 0 0,1 0 0,-1 0 0,0 0 0,1-1 0,-1 1 0,0 0 0,1 0 0,-1 0 0,1-1 0,0 1 0,0 1 0,4-29 0,4-140 0,2-29 0,52-262 0,-42 359 0,3 1 0,58-147 0,-65 203 0,3 0 0,26-42 0,-40 73 0,1 0 0,1 1 0,0 0 0,0 0 0,1 1 0,1 0 0,-1 0 0,1 1 0,1 0 0,-1 1 0,1 1 0,14-7 0,-17 10 0,1 1 0,0 0 0,0 0 0,0 1 0,0 1 0,1-1 0,-1 1 0,0 1 0,0 0 0,0 0 0,0 1 0,0 0 0,0 0 0,-1 1 0,10 4 0,13 6 0,-2 2 0,52 33 0,-48-25 0,0 0 0,-2 3 0,-1 0 0,-1 2 0,-1 1 0,-1 1 0,23 35 0,-36-43 0,0 0 0,-2 1 0,0 0 0,-2 1 0,0 0 0,-2 1 0,-1 0 0,-1 0 0,-1 0 0,-1 1 0,-1 0 0,-1 26 0,-2-43 0,0-1 0,0 0 0,-1 0 0,0 0 0,-1 1 0,0-1 0,0-1 0,0 1 0,-1 0 0,-1 0 0,1-1 0,-1 0 0,0 0 0,-1 0 0,0 0 0,0-1 0,0 1 0,-1-1 0,0 0 0,0-1 0,0 0 0,-1 0 0,0 0 0,0-1 0,0 0 0,0 0 0,-1-1 0,1 0 0,-1 0 0,-15 3 0,0-1 0,-1-2 0,0 0 0,0-1 0,0-1 0,0-2 0,0 0 0,0-2 0,-39-9 0,-1-4 0,-118-47 0,26-11 0,36 15 0,168 95 0,572 409-275,-38-25-183,25-46 215,-589-364 238,-2 0 27,0-2 1,1 0 0,-1 0-1,2-2 1,-1 0 0,20 4-1,-34-10-84,0 0 0,1 0 0,-1 0 0,0 0 1,1 0-1,-1-1 0,0 1 0,1-1 0,-1 0 0,0 0 0,6-2 0,19-20-6563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7.8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162 273 24575,'-4'0'0,"0"1"0,0 0 0,1 0 0,-1 0 0,1 0 0,-1 0 0,1 1 0,-1-1 0,1 1 0,0 0 0,0 0 0,-1 1 0,2-1 0,-7 6 0,1 0 0,1 0 0,0 1 0,-12 19 0,9-10 0,1 1 0,0 1 0,2-1 0,0 1 0,2 1 0,0-1 0,1 1 0,-2 41 0,4-28 0,3 0 0,1 0 0,1 0 0,13 58 0,-10-71 0,0-1 0,1 0 0,1 0 0,1-1 0,1 0 0,0-1 0,2 0 0,0 0 0,1-1 0,0-1 0,1 0 0,1-1 0,1-1 0,0 0 0,1-1 0,0-1 0,1 0 0,0-2 0,1 0 0,0-1 0,1 0 0,0-2 0,0 0 0,1-2 0,-1 0 0,1-1 0,0-1 0,0-2 0,1 1 0,25-4 0,-27 0 0,0-1 0,-1 0 0,0-2 0,0-1 0,0 0 0,0-1 0,-1-1 0,0-1 0,-1 0 0,0-2 0,0 1 0,-1-2 0,21-20 0,-18 13 0,-1 0 0,-1-2 0,-1 0 0,0 0 0,-2-2 0,-1 1 0,-1-2 0,0 0 0,12-41 0,-12 28 0,-2 0 0,-2-1 0,-1 0 0,-2 0 0,-2 0 0,-1-1 0,-2 1 0,-8-64 0,5 83 0,-1 1 0,0-1 0,-2 1 0,0 0 0,0 1 0,-2-1 0,0 2 0,-1-1 0,-1 1 0,0 0 0,-1 1 0,-1 0 0,-1 1 0,0 0 0,0 1 0,-1 0 0,-1 1 0,0 1 0,-27-15 0,22 16 0,-2 0 0,1 1 0,-1 1 0,-1 2 0,1 0 0,-40-5 0,50 10 0,-1 0 0,1 1 0,-1 1 0,1 0 0,0 0 0,-15 5 0,20-4 0,0 0 0,0 0 0,0 1 0,1 0 0,0 1 0,-1-1 0,1 1 0,0 1 0,1-1 0,-1 1 0,-6 7 0,9-9-91,1 0 0,-1 0 0,1 0 0,0 1 0,0-1 0,0 0 0,0 1 0,1 0 0,-1-1 0,1 1 0,0 0 0,0 0 0,1 0 0,-1 4 0,3 14-6735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8.4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35 24575,'0'1471'0,"-10"-1584"0,3 52 0,-62-471 0,-4-43 0,70 551 0,0-7 0,0-1 0,3-49 0,0 79 0,1-1 0,-1 1 0,0-1 0,1 1 0,-1-1 0,1 1 0,0 0 0,0-1 0,0 1 0,0 0 0,1-1 0,-1 1 0,0 0 0,1 0 0,-1 0 0,1 0 0,0 1 0,0-1 0,0 0 0,0 1 0,0-1 0,0 1 0,0 0 0,0-1 0,1 1 0,-1 0 0,0 1 0,1-1 0,-1 0 0,1 1 0,-1-1 0,1 1 0,2-1 0,9 1 0,1 0 0,-1 1 0,0 1 0,26 6 0,-25-5 0,68 14 0,-1 4 0,-1 4 0,-1 3 0,80 41 0,-132-54 0,-1 0 0,-1 1 0,0 2 0,-1 1 0,-1 1 0,35 37 0,-52-49 0,0 1 0,-1-1 0,0 2 0,0-1 0,-1 1 0,0 0 0,-1 0 0,0 0 0,5 18 0,-8-20 0,0-1 0,-1 1 0,1-1 0,-2 1 0,1-1 0,-1 0 0,0 1 0,0-1 0,-1 1 0,0-1 0,0 0 0,-1 0 0,0 0 0,0 0 0,-6 9 0,0-3 0,-1 0 0,0-1 0,-1 0 0,0 0 0,-1-1 0,0-1 0,-1 0 0,-24 14 0,14-11 0,-1 0 0,0-2 0,-1-1 0,-38 10 0,50-17 0,1 0 0,-1-1 0,0-1 0,-22 0 0,32-1 0,0 0 0,0 0 0,1-1 0,-1 1 0,0-1 0,0 0 0,0 0 0,1 0 0,-1 0 0,1-1 0,-5-2 0,6 3 0,0 0 0,0 0 0,0 0 0,0 0 0,0 0 0,1 0 0,-1 0 0,0-1 0,1 1 0,-1 0 0,1 0 0,-1-1 0,1 1 0,0-1 0,-1 1 0,1 0 0,0-1 0,0 1 0,0-1 0,0 1 0,0 0 0,0-1 0,1 1 0,0-3 0,13-25-1365,8 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9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1374 1 24575,'-93'63'0,"-92"81"0,149-112 0,2 1 0,1 1 0,1 2 0,3 2 0,-30 46 0,49-67 0,0 1 0,1 0 0,1 1 0,1 0 0,-7 24 0,13-37 0,-1 1 0,1-1 0,1 1 0,-1 0 0,1-1 0,0 1 0,0-1 0,1 1 0,0 0 0,0-1 0,1 1 0,-1-1 0,2 0 0,-1 0 0,1 1 0,-1-2 0,2 1 0,-1 0 0,6 7 0,0-4 0,1 0 0,-1 0 0,2-1 0,-1-1 0,1 1 0,0-2 0,1 0 0,-1 0 0,1-1 0,0 0 0,1-1 0,21 4 0,18 2 0,92 5 0,-132-14 0,153 5 0,19 1 0,-131 2 0,-52-9 0,-1 0 0,1 0 0,0 0 0,-1 1 0,1-1 0,0 0 0,-1 0 0,1 0 0,-1 1 0,1-1 0,0 0 0,-1 0 0,1 1 0,-1-1 0,1 0 0,-1 1 0,1-1 0,-1 1 0,1-1 0,-1 1 0,1-1 0,-1 1 0,0-1 0,1 1 0,-1 0 0,0-1 0,1 1 0,-1-1 0,0 1 0,0 0 0,0-1 0,1 1 0,-1 0 0,0-1 0,0 1 0,0-1 0,0 2 0,-1 0 0,-1-1 0,1 1 0,0-1 0,-1 1 0,1-1 0,-1 0 0,1 1 0,-1-1 0,0 0 0,1 0 0,-1 0 0,-2 1 0,-20 8 0,0-2 0,0 0 0,-1-1 0,-26 3 0,37-7 0,-778 127 0,615-105-682,-268 2-1,410-28-6143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8.7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746 1 24575,'-229'137'0,"36"-18"0,146-93 0,-2-1 0,-53 18 0,91-39 0,1-1 0,-1 0 0,0-1 0,0 0 0,-12 1 0,21-3 0,0 0 0,1 0 0,-1 0 0,0 0 0,0 0 0,1 0 0,-1 0 0,0 0 0,0-1 0,1 1 0,-1-1 0,0 1 0,1-1 0,-1 0 0,0 0 0,1 0 0,-1 0 0,1 0 0,-1 0 0,1 0 0,0 0 0,0 0 0,-1-1 0,1 1 0,0-1 0,0 1 0,0-1 0,0 1 0,0-1 0,1 1 0,-1-1 0,0 0 0,1 1 0,0-1 0,-1 0 0,1 0 0,-1-2 0,2 2 0,-1 1 0,0-1 0,0 0 0,0 1 0,1-1 0,-1 0 0,1 1 0,-1-1 0,1 0 0,0 1 0,-1-1 0,1 1 0,0 0 0,0-1 0,0 1 0,0 0 0,1-1 0,-1 1 0,0 0 0,0 0 0,1 0 0,-1 0 0,1 0 0,-1 0 0,1 0 0,-1 1 0,1-1 0,-1 1 0,1-1 0,0 1 0,-1-1 0,1 1 0,0 0 0,-1 0 0,3 0 0,7-1 0,-1 0 0,0 1 0,0 1 0,0-1 0,0 2 0,0-1 0,11 4 0,76 29 0,14 15-139,-2 5 1,140 92-1,190 161-278,-343-237 496,63 48-732,177 98 1,-262-177-5480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1:5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64 24575,'20'9'0,"1"-1"0,31 8 0,-34-11 0,70 18 0,121 15 0,89-2-546,151-3-1795,167-7 622,178-7-825,138-9 637,2955-130-4355,-3221 65 5854,-223 10 627,-204 12 1062,-231 32-1184,-1 0 1,1 0 0,-1-1-1,1 1 1,-1-2-1,0 1 1,0-1-1,7-4 1,-14 7-70,0-1 0,-1 1 1,1 0-1,0-1 0,0 1 0,0-1 0,-1 1 1,1 0-1,0-1 0,-1 1 0,1 0 1,0-1-1,-1 1 0,1 0 0,0 0 1,-1-1-1,1 1 0,-1 0 0,1 0 0,0 0 1,-1-1-1,1 1 0,-1 0 0,1 0 1,-1 0-1,1 0 0,0 0 0,-1 0 1,1 0-1,-1 0 0,1 0 0,-1 0 0,-44-5 1196,-540 5-442,544 1-611,-197 8 1879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5:03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629 421 24575,'-5'-3'0,"0"0"0,0 1 0,-1-1 0,1 1 0,-1 0 0,1 1 0,-1-1 0,0 1 0,1 0 0,-1 0 0,-10 1 0,2-2 0,6 1 0,0 0 0,0 1 0,-1 0 0,1 0 0,0 0 0,0 1 0,0 1 0,0-1 0,-10 4 0,15-4 0,0 1 0,0 0 0,0-1 0,0 1 0,0 0 0,1 0 0,-1 0 0,0 1 0,1-1 0,0 1 0,0-1 0,-1 1 0,2 0 0,-1 0 0,0 0 0,0 0 0,1 0 0,0 0 0,0 1 0,0-1 0,0 0 0,0 0 0,0 1 0,1 5 0,-1 6 0,1-1 0,1 0 0,0 1 0,1-1 0,1 0 0,4 14 0,31 87 0,-28-87 0,6 14 0,-8-22 0,0 0 0,-2 0 0,0 0 0,-1 1 0,3 39 0,-7 321 0,-3-174 0,0-175 0,-1 0 0,-2-1 0,-13 46 0,9-40 0,-8 70 0,12-40 0,8 116 0,-1-174 0,-1 0 0,1 0 0,1 0 0,0-1 0,0 1 0,1-1 0,0 0 0,0 0 0,1 0 0,10 12 0,6 6 0,40 36 0,-27-29 0,-1-1 0,2-1 0,49 32 0,-66-48 0,-1 0 0,0 1 0,15 19 0,-21-22 0,0-1 0,0 0 0,1-1 0,0 0 0,1-1 0,1-1 0,-1 0 0,17 8 0,-14-11 0,0 0 0,0-1 0,1-1 0,31 3 0,72-1 0,15 2 0,119 47 0,-61-10 0,-75-24 0,0-5 0,155 0 0,664-18 0,-867 4 0,113 18 0,68 29 0,69 9 0,307 6 0,-224-25 0,192-10 0,-350-23 0,454 22 1,538 14-107,-1157-41 69,588-1-287,-3-49 158,296-129 166,-320 51 0,5 43 0,173 54 0,-514 25 0,763-2 533,-710 8-434,862 45-99,-1030-33 0,222 10 0,-1-32 0,414-38 0,-552 48 0,174-2 0,-376-2 0,1-3 0,-2-3 0,1-3 0,-1-4 0,-1-2 0,-1-3 0,-1-3 0,-1-3 0,102-58 0,-118 55 0,243-129 0,-150 100 0,41-19 0,-151 62 0,-1-2 0,-1 0 0,43-37 0,-11 4 0,136-124 0,-187 162 0,1-2 0,-2 1 0,0-2 0,-1 0 0,0 0 0,-1 0 0,-1-1 0,-1-1 0,0 1 0,-1-1 0,-1 0 0,3-23 0,-2-10 0,-2-1 0,-2 1 0,-6-62 0,2 69 0,-2 1 0,-1 0 0,-3 0 0,-14-49 0,6 47 0,-1 2 0,-2 0 0,-2 1 0,-32-48 0,31 56 0,-11-19 0,-59-70 0,80 109 0,0 1 0,-1 0 0,0 1 0,-1 1 0,0 0 0,-1 0 0,0 2 0,-1 0 0,-30-13 0,-165-43 0,-423-73 0,59 20 0,316 61 0,116 27 0,-267-22 0,-99 61 0,2 36 0,-212 10 0,-545-50-408,661-9 275,315 28 478,93-3-149,-597-10-196,204-10 0,322 12 0,-91 1 0,-1658-11-634,1016-5 668,-4128 2-4873,2611 0 10278,2476-1-5439,0 2 0,-1 2 0,1 2 0,0 1 0,-65 19 0,8 20-1365,78-34-5461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7:10.592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7:36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1 348 24575,'1'1'0,"1"-1"0,-1 1 0,0 0 0,1 0 0,-1 0 0,0 0 0,0 0 0,0 1 0,0-1 0,0 0 0,0 0 0,0 1 0,-1-1 0,1 0 0,0 1 0,-1-1 0,1 1 0,0 1 0,3 7 0,40 75 0,21 39 0,-56-109 0,1-1 0,0-1 0,1 1 0,1-1 0,24 21 0,-31-30 0,0-1 0,0 0 0,0 0 0,0-1 0,0 1 0,1-1 0,-1 0 0,1-1 0,-1 1 0,1-1 0,0 0 0,0 0 0,-1-1 0,1 0 0,11-1 0,3-2 0,-1 0 0,0-2 0,26-9 0,-25 7 0,160-61-56,190-101-1,-75 31-750,410-126-558,-543 214-4541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7:37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1 675 24575,'1'1'0,"1"0"0,0 0 0,-1 0 0,1 0 0,-1 0 0,1 0 0,-1 1 0,1-1 0,-1 0 0,0 1 0,0-1 0,0 1 0,0 0 0,2 3 0,4 5 0,25 31 0,-11-14 0,27 28 0,-44-51 0,1-1 0,-1 0 0,1 1 0,-1-2 0,1 1 0,0-1 0,0 1 0,0-1 0,0-1 0,1 1 0,-1-1 0,0 0 0,1 0 0,-1 0 0,1-1 0,-1 0 0,1 0 0,-1 0 0,10-2 0,8-3 0,0-1 0,0 0 0,28-13 0,-39 14 0,383-175 0,-10-29 0,-278 149 0,416-241-1365,-397 230-5461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7:40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0 890 24575,'4'0'0,"-1"0"0,1 1 0,-1 0 0,1 0 0,-1 0 0,0 0 0,1 0 0,-1 1 0,0-1 0,0 1 0,4 3 0,34 28 0,-13-9 0,-18-16 0,1 0 0,0-1 0,0-1 0,1 1 0,0-2 0,0 0 0,0 0 0,1-1 0,0-1 0,14 3 0,0-3 0,0 0 0,0-2 0,0-1 0,0-2 0,0 0 0,0-2 0,-1 0 0,1-2 0,-1-2 0,31-12 0,333-175-25,-265 125-160,534-274-1093,12 41-1040,-476 227-2067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8:09.503"/>
    </inkml:context>
    <inkml:brush xml:id="br0">
      <inkml:brushProperty name="width" value="0.1" units="cm"/>
      <inkml:brushProperty name="height" value="0.1" units="cm"/>
      <inkml:brushProperty name="color" value="#FFFF61"/>
    </inkml:brush>
  </inkml:definitions>
  <inkml:trace contextRef="#ctx0" brushRef="#br0">1 813 24575,'5'21'0,"-3"-1"0,-1-9 0,0 0 0,0 0 0,1 0 0,0 0 0,1 0 0,0-1 0,1 1 0,6 10 0,-9-18 0,1-1 0,0 0 0,-1-1 0,1 1 0,0 0 0,0 0 0,1-1 0,-1 1 0,0-1 0,0 0 0,1 0 0,-1 0 0,1 0 0,-1 0 0,1 0 0,-1 0 0,1-1 0,0 0 0,-1 1 0,1-1 0,5 0 0,4-1 0,0 0 0,1-1 0,14-4 0,-16 3 0,3 0 0,-1-2 0,0 1 0,0-2 0,0 0 0,0 0 0,-1-1 0,0-1 0,17-14 0,6-9 0,39-43 0,-29 26 0,126-113 0,293-215 0,-422 345 0,1 1 0,2 2 0,0 2 0,2 2 0,82-29 0,-107 48 0,0 2 0,0 0 0,0 1 0,1 1 0,40 4 0,-13-2 0,1188 6 0,-1061-18 0,-12-1 0,-135 12 0,0 2 0,0 0 0,50 12 0,219 78 0,-50-13 0,-115-48 0,2-5 0,1-6 0,1-7 0,0-5 0,141-11 0,-211-2 0,118-24 0,61-32 0,-168 40 0,-10 4 0,1 3 0,1 3 0,89-2 0,-108 12 0,0 3 0,0 2 0,0 2 0,0 3 0,60 18 0,460 188 0,-258-88 0,151 31 0,-380-136 0,0-3 0,2-3 0,139 5 0,-168-18 0,0-4 0,0-2 0,0-2 0,0-3 0,-1-2 0,70-23 0,43-29 0,122-37 0,-251 88 0,0 3 0,0 1 0,1 2 0,0 2 0,58 2 0,-32 8 0,1 3 0,122 34 0,131 63 0,-131-41 0,-134-47 0,115 22 0,-152-39 0,0 0 0,1-1 0,-1 0 0,0-2 0,0-1 0,1 0 0,-1-1 0,-1-1 0,30-11 0,4-7 0,74-43 0,24-11 0,-130 68 0,1 0 0,0 1 0,0 1 0,0 2 0,34-4 0,-3 8 0,-1 2 0,1 2 0,78 17 0,-83-13 0,917 103 0,-897-107 0,-11 0 0,0-3 0,100-11 0,-145 8 0,-1-2 0,0 1 0,0-2 0,0 1 0,0-1 0,-1-1 0,0 0 0,17-14 0,-14 11 0,0 0 0,1 1 0,-1 0 0,18-6 0,-6 6 0,0 1 0,0 2 0,0 0 0,0 2 0,1 1 0,0 1 0,41 3 0,179 36 0,-215-32 0,243 51 0,209 38 0,6-42 0,-449-51 0,42 2 0,123-11 0,-194 6 0,-1-1 0,0-1 0,0 0 0,0 0 0,-1-1 0,1 0 0,12-7 0,3-5 0,29-23 0,-42 28 0,1 1 0,0 1 0,1 0 0,0 0 0,0 1 0,1 1 0,0 1 0,0 0 0,22-5 0,0 6 0,0 2 0,0 2 0,0 1 0,0 1 0,0 3 0,42 9 0,10 7 0,113 41 0,-137-38 0,-1 3 0,86 48 0,-118-55 0,0 2 0,-2 1 0,0 1 0,-2 2 0,0 0 0,24 31 0,-39-38 0,0 0 0,-1 0 0,-2 1 0,0 1 0,0 0 0,-2 0 0,-1 1 0,0 0 0,6 40 0,-6-9 0,-2 0 0,-4 103 0,-4-103 0,-3 1 0,-3-2 0,-1 1 0,-3-1 0,-33 85 0,21-76 0,-3-2 0,-2-1 0,-3-1 0,-50 65 0,57-88 0,-2-2 0,-1 0 0,-1-2 0,-1-1 0,-2-1 0,-44 28 0,49-39 0,0 0 0,-1-2 0,-1-1 0,0-1 0,-1-2 0,0-1 0,0-2 0,-55 7 0,-23-10 0,1-4 0,-117-16 0,91 5 0,-192-5-184,-334 27-1,400 10 1,-446 96 0,691-114 184,-31 7 0,1 2 0,-56 23 0,95-33-3,1 1 1,-1 0 0,1 0 0,0 1 0,0-1 0,0 1 0,1 0 0,-1 1 0,1-1 0,-6 9 0,3-1 4,-1 0 0,-10 27 0,12-24 44,-1-1 1,-12 20 0,7-19 25,1 0 0,-2 0 0,0-1 1,-1-1-1,0 0 0,-1-1 0,-23 15 1,14-13-55,-1-1 0,0-1 0,-1-2 0,-41 12 0,3-7-31,-1-3-1,0-3 1,-109 1-1,-593-15 14,554-3 0,0-9 0,-272-58 0,326 39 0,-266-47 0,356 74 0,-1 3 0,0 3 0,0 4 0,-85 10 0,93-2 0,-319 34 0,-1332-13 0,1148-88 0,101 4 0,405 53 0,-116 11 0,-57 26 0,-20 2 0,-374-8 0,548-31 0,1-4 0,-1-3 0,1-3 0,1-4 0,0-4 0,1-2 0,-82-36 0,36 5 0,-116-46 0,179 78 0,-1 2 0,-72-11 0,-16 9 0,124 18 0,-1 1 0,0 1 0,1 2 0,-28 4 0,46-5 0,0 0 0,1 0 0,-1 1 0,0-1 0,1 1 0,0 0 0,-1 1 0,1-1 0,0 1 0,0-1 0,1 1 0,-1 1 0,0-1 0,-4 6 0,2 0 0,0 0 0,0 1 0,1 0 0,-6 16 0,5-13 0,0 0 0,0-1 0,-9 13 0,10-20 0,1 0 0,-1 0 0,0-1 0,0 0 0,0 0 0,0 0 0,-1-1 0,1 1 0,-1-1 0,0 0 0,0-1 0,0 0 0,-1 0 0,-12 2 0,-7 1 0,0-2 0,-37-1 0,54-2 0,-64-1 2,1-4 0,0-3 1,1-3-1,-92-26 0,-271-105-110,387 126 68,-1078-323-644,1081 328 678,-71-25 0,95 28 30,0-1 1,0-1 0,1-1 0,1-1 0,-25-20 0,-43-37 521,43 37-491,2-3 1,-49-52-1,77 73-58,2-1 1,0 0-1,0-1 1,1 0-1,1 0 1,1-1-1,1-1 1,0 1-1,1-1 1,-6-30-1,4-9 3,2 0 0,2 0 0,9-110 0,-3 148 0,2 0 0,0 1 0,1-1 0,0 1 0,2 0 0,0 0 0,1 1 0,19-30 0,9-6 0,53-61 0,-87 112 0,43-51-1365,-3 7-5461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8:57.8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24575,'1657'0'-1193,"-1577"0"1193,1-3 0,153-28 0,279-52 1000,-404 68-2172,-1-1-5654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8:54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864 821 24575,'6'-6'0,"1"1"0,0-1 0,0 2 0,1-1 0,-1 1 0,11-5 0,8-4 0,42-24 0,415-216 0,-473 248 0,26-13 0,1 2 0,40-13 0,-65 26 0,1 0 0,0 0 0,0 1 0,0 1 0,0 0 0,0 1 0,1 0 0,-1 1 0,0 1 0,17 4 0,55 17 0,-30-7 0,1-2 0,90 11 0,-130-24 0,0 0 0,1-1 0,-1 0 0,0-2 0,0 0 0,0 0 0,0-2 0,-1 0 0,1 0 0,-1-2 0,0 0 0,0-1 0,26-16 0,-13 2 0,-2-2 0,35-38 0,-36 36 0,0 0 0,43-32 0,-58 51 0,0-1 0,0 2 0,0-1 0,0 2 0,1-1 0,0 1 0,0 1 0,0 0 0,0 1 0,0 0 0,23-1 0,0 5 0,1 1 0,0 2 0,46 12 0,27 5 0,-38-13 0,0-3 0,1-3 0,81-7 0,-121 0 0,-1-2 0,0-2 0,41-15 0,-43 13 0,1 1 0,1 1 0,52-7 0,-16 12 0,124 10 0,63 26 0,100 6 0,-225-40 0,164-22 0,-131 6 0,-109 15 0,1 2 0,-1 2 0,1 2 0,-1 3 0,102 26 0,-82-14 0,2-4 0,0-3 0,80 2 0,111-8 0,473-51 0,-311-34 0,-82 12 0,-288 60 0,0 2 0,1 3 0,92 8 0,164 39 0,-114-13 0,-42-12 0,0-8 0,300-15 0,124-92 0,-89 9 0,-412 77 0,2 4 0,-1 4 0,0 3 0,89 13 0,265 82 0,-130-24 0,-42-23 0,386 23 0,-493-67 0,0-7 0,0-6 0,289-54 0,-324 34 0,-35 6 0,96-10 0,-159 30 0,1 0 0,-1 2 0,0 1 0,0 1 0,0 0 0,-1 2 0,1 1 0,-1 1 0,39 17 0,-30-9 0,-1 2 0,-1 1 0,-1 1 0,-1 1 0,0 2 0,29 29 0,334 292 0,-73-67 0,-263-219 0,-3 2 0,-2 2 0,56 90 0,-52-62 0,-4 2 0,-4 2 0,-3 2 0,29 101 0,-61-150 0,-1 0 0,-3 0 0,-2 1 0,-1 0 0,-3 0 0,-2 0 0,-14 93 0,-12 3 0,-57 170 0,32-133 0,24-71 0,-18 146 0,40-196 0,2 0 0,3 0 0,2 0 0,12 76 0,3-47 0,4 0 0,4-1 0,3-1 0,41 86 0,-37-105 0,4-1 0,2-1 0,3-2 0,3-2 0,63 70 0,-86-110 0,-1-1 0,-1 1 0,23 33 0,-36-47 0,-1 1 0,0 0 0,0 0 0,-1 1 0,0-1 0,0 0 0,-1 1 0,0 0 0,-1 0 0,0-1 0,0 18 0,-2-10 0,-1 1 0,-1-1 0,0 0 0,-1 0 0,-1 0 0,0-1 0,-10 20 0,-64 102 0,21-50 11,-4-3-1,-3-3 1,-4-3-1,-129 114 1,93-106-187,-3-4-1,-3-5 1,-143 73 0,86-65 160,-5-7 0,-2-8-1,-3-7 1,-3-9 0,-2-7-1,-2-9 1,-369 29 0,-98-65-45,214-6 774,377 5-695,1 2 1,0 4 0,1 1-1,-1 4 1,2 2 0,-67 25-1,-109 64-18,18-6 0,-323 83-400,-15-38-53,490-126 517,-379 85-461,-4-19 0,-857 43 0,152-132 147,777-18-8,-398-79 0,11-90 969,720 180-700,-985-333 219,948 315 368,2-3 0,-111-68 0,101 52-598,40 25 0,2-2 0,0-2 0,-60-53 0,42 19 0,-78-100 0,-44-88 0,-78-96 0,-83 2 0,143 153 0,-40-77 0,89 95 0,9 18-16,-371-398-563,205 213 449,252 268 134,2-2-1,-84-156 1,122 193 1,3-1 1,1-1-1,2-1 1,2 0 0,1 0-1,3-1 1,-3-54 0,14-309 606,4 212-555,-7 43-57,4-106 0,0 187 0,22-113 0,-16 142 0,2 1 0,2 1 0,2 0 0,1 1 0,2 1 0,34-50 0,-37 65 0,0 0 0,1 1 0,1 1 0,1 1 0,1 0 0,0 2 0,2 0 0,44-24 0,11 1 0,120-42 0,-146 62 0,-38 15 0,0-1 0,-1 0 0,19-12 0,-28 15 0,0 0 0,-1 0 0,1 0 0,-1 0 0,0 0 0,0-1 0,0 0 0,0 0 0,0 0 0,-1 0 0,0 0 0,0 0 0,0 0 0,-1-1 0,2-5 0,1-17-36,-1 0 0,-1 0-1,-2 0 1,-5-51-1,2 28-1146,0 11-5643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38:55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70 24575,'19'-10'0,"21"-2"0,46-1 0,77 3 0,72 3 0,73 3 0,52 1-3131,12 2 3131,-28 1 0,-77-4 0,-85-2-5060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1:27:59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0 195 24575,'10'11'0,"-1"0"0,0 1 0,-1 0 0,0 1 0,-1 0 0,-1 0 0,0 0 0,7 25 0,4 6 0,57 151 0,53 118 0,-120-300 0,0 0 0,0 0 0,1-1 0,1 0 0,16 17 0,-22-26 0,0 1 0,0-2 0,1 1 0,-1 0 0,1-1 0,0 0 0,0 0 0,0 0 0,0 0 0,0 0 0,0-1 0,0 0 0,0 0 0,1 0 0,-1 0 0,1-1 0,-1 0 0,0 0 0,1 0 0,-1 0 0,1-1 0,6-1 0,5-4 0,0-1 0,-1 0 0,0-1 0,-1 0 0,0-2 0,0 1 0,21-22 0,-26 25 0,70-59-21,633-482-658,-225 259 679,-459 276 313,-27 14-626,-12 7-935,-11 6-4995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44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1094 24575,'0'70'0,"2"-58"0,5-13 0,12-23 0,-9 9 0,54-64-73,3 3 1,3 2-1,3 4 0,3 2 0,3 5 1,3 2-1,3 5 0,1 3 0,3 4 1,96-38-1,-25 27-526,313-74 1,185 21-359,-169 60-334,652 13 0,-858 48 863,452 70-1,-552-44 199,-1 9 0,-3 7 1,253 106-1,-310-102 459,209 126 1,-281-147 311,-1 2 0,-2 2-1,-2 2 1,-1 2 0,-2 2 0,55 74-1,69 150 1861,-24 10-1747,-139-272-654,89 183 13,-85-166 107,-9-17-321,-7-8-1083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45.3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0 362 24575,'21'14'0,"31"31"0,-3-3 0,682 553-713,-443-375 605,-271-208 127,7 5 36,32 17-1,-50-31-50,1 0 1,-1 0-1,0-1 0,1 0 1,-1 0-1,1 0 0,0-1 1,-1 0-1,1-1 0,11 1 1,-15-1-5,0-1 0,-1 1 0,1-1 0,0 0 0,-1 1 0,1-1 0,-1 0 0,1-1 0,-1 1 0,0 0 0,1-1 0,-1 1 0,0-1 0,0 0 0,0 1 0,0-1 0,0 0 0,-1 0 0,1-1 0,0 1 0,-1 0 0,3-5 0,-1-2 0,1-1 0,-1 0 0,0 1 0,2-21 0,2-50 104,-2-1 0,-10-111 0,2 119 122,2 30-270,-17-335 333,-29-1-1792,41 350-5323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2:00:51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24575,'0'14'0,"15"350"0,-10-324 0,2 0 0,1 0 0,2-1 0,2-1 0,2 1 0,35 68 0,-44-97 0,1-1 0,0 1 0,0-2 0,1 1 0,1-1 0,-1 0 0,1 0 0,1-1 0,-1 0 0,1 0 0,18 9 0,-22-14 0,1 1 0,0-1 0,0 0 0,0-1 0,0 1 0,0-1 0,0 0 0,1-1 0,-1 0 0,0 1 0,0-2 0,1 1 0,-1-1 0,0 0 0,0-1 0,0 1 0,0-1 0,0 0 0,0-1 0,0 1 0,-1-1 0,6-4 0,3-3 0,-1 0 0,0-2 0,0 1 0,-1-2 0,-1 1 0,0-2 0,-1 1 0,0-2 0,-1 1 0,-1-1 0,0 0 0,9-27 0,-3 2 0,-2-1 0,-2 0 0,10-83 0,-16 80-455,-2-1 0,-4-59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459C7-1B5B-4F40-9B08-F214D0B53E19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19493-C56C-40EF-A4D5-C65146C4C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2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2.png"/><Relationship Id="rId18" Type="http://schemas.openxmlformats.org/officeDocument/2006/relationships/customXml" Target="../ink/ink14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11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10.xml"/><Relationship Id="rId19" Type="http://schemas.openxmlformats.org/officeDocument/2006/relationships/image" Target="../media/image25.png"/><Relationship Id="rId4" Type="http://schemas.openxmlformats.org/officeDocument/2006/relationships/customXml" Target="../ink/ink7.xml"/><Relationship Id="rId9" Type="http://schemas.openxmlformats.org/officeDocument/2006/relationships/image" Target="../media/image20.png"/><Relationship Id="rId1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customXml" Target="../ink/ink19.xml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customXml" Target="../ink/ink3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customXml" Target="../ink/ink33.xml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customXml" Target="../ink/ink35.xml"/><Relationship Id="rId14" Type="http://schemas.openxmlformats.org/officeDocument/2006/relationships/customXml" Target="../ink/ink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customXml" Target="../ink/ink40.xm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39.xml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customXml" Target="../ink/ink4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47.xml"/><Relationship Id="rId18" Type="http://schemas.openxmlformats.org/officeDocument/2006/relationships/image" Target="../media/image82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image" Target="../media/image79.png"/><Relationship Id="rId17" Type="http://schemas.openxmlformats.org/officeDocument/2006/relationships/customXml" Target="../ink/ink49.xml"/><Relationship Id="rId2" Type="http://schemas.openxmlformats.org/officeDocument/2006/relationships/image" Target="../media/image74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10" Type="http://schemas.openxmlformats.org/officeDocument/2006/relationships/image" Target="../media/image78.png"/><Relationship Id="rId19" Type="http://schemas.openxmlformats.org/officeDocument/2006/relationships/customXml" Target="../ink/ink50.xml"/><Relationship Id="rId4" Type="http://schemas.openxmlformats.org/officeDocument/2006/relationships/image" Target="../media/image75.png"/><Relationship Id="rId9" Type="http://schemas.openxmlformats.org/officeDocument/2006/relationships/customXml" Target="../ink/ink45.xml"/><Relationship Id="rId1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customXml" Target="../ink/ink54.xm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53.xml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57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59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AB31-B046-139C-5A50-7CE7A7C22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59" y="2743199"/>
            <a:ext cx="8684497" cy="1117687"/>
          </a:xfrm>
        </p:spPr>
        <p:txBody>
          <a:bodyPr/>
          <a:lstStyle/>
          <a:p>
            <a:pPr algn="ctr"/>
            <a:r>
              <a:rPr lang="en-IN" sz="4800" b="1" dirty="0">
                <a:latin typeface="Arial Black" panose="020B0A04020102020204" pitchFamily="34" charset="0"/>
              </a:rPr>
              <a:t>REACT NATIVE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ADB2-56A9-01DE-AA27-05FDC3055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BY DHRUV DHOLARIYA</a:t>
            </a:r>
          </a:p>
        </p:txBody>
      </p:sp>
    </p:spTree>
    <p:extLst>
      <p:ext uri="{BB962C8B-B14F-4D97-AF65-F5344CB8AC3E}">
        <p14:creationId xmlns:p14="http://schemas.microsoft.com/office/powerpoint/2010/main" val="2526803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A9B4-08D3-B4D5-8FE4-FFB1A17E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B462-732E-1ED6-4A34-D0C0CEAA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A1F5-9493-91AC-3B21-2DF933D1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7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621-7AC7-CDE8-967B-9B172BE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Scrollview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4021-1F3F-17C9-ECEA-AEA45CCBF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33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17E7-5C82-D00C-E06F-F21EA5F2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1F4C-8976-1107-96F9-AAC2742A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85004-29F0-856C-5342-8FAFC817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F9AD0C-69EC-B975-108C-1E1D6FA90FC6}"/>
              </a:ext>
            </a:extLst>
          </p:cNvPr>
          <p:cNvGrpSpPr/>
          <p:nvPr/>
        </p:nvGrpSpPr>
        <p:grpSpPr>
          <a:xfrm>
            <a:off x="155248" y="1527950"/>
            <a:ext cx="3388320" cy="1175040"/>
            <a:chOff x="155248" y="1527950"/>
            <a:chExt cx="338832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3DF683-FAE5-D122-64A4-B15D4B192492}"/>
                    </a:ext>
                  </a:extLst>
                </p14:cNvPr>
                <p14:cNvContentPartPr/>
                <p14:nvPr/>
              </p14:nvContentPartPr>
              <p14:xfrm>
                <a:off x="155248" y="1527950"/>
                <a:ext cx="2467440" cy="117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3DF683-FAE5-D122-64A4-B15D4B1924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7248" y="1509950"/>
                  <a:ext cx="2503080" cy="12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E959E8-B336-CB6B-A711-1DD7DD2F5936}"/>
                    </a:ext>
                  </a:extLst>
                </p14:cNvPr>
                <p14:cNvContentPartPr/>
                <p14:nvPr/>
              </p14:nvContentPartPr>
              <p14:xfrm>
                <a:off x="2220568" y="1607870"/>
                <a:ext cx="1323000" cy="38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E959E8-B336-CB6B-A711-1DD7DD2F59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02928" y="1589870"/>
                  <a:ext cx="135864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F0073-65A3-4D1E-9B95-FCE97E5AC1EC}"/>
              </a:ext>
            </a:extLst>
          </p:cNvPr>
          <p:cNvGrpSpPr/>
          <p:nvPr/>
        </p:nvGrpSpPr>
        <p:grpSpPr>
          <a:xfrm>
            <a:off x="9584728" y="2024750"/>
            <a:ext cx="2391480" cy="534600"/>
            <a:chOff x="9584728" y="2024750"/>
            <a:chExt cx="239148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2A7F28-C741-9A13-C11C-2D1E180F0424}"/>
                    </a:ext>
                  </a:extLst>
                </p14:cNvPr>
                <p14:cNvContentPartPr/>
                <p14:nvPr/>
              </p14:nvContentPartPr>
              <p14:xfrm>
                <a:off x="9620008" y="2165150"/>
                <a:ext cx="2140200" cy="8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2A7F28-C741-9A13-C11C-2D1E180F04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02008" y="2147510"/>
                  <a:ext cx="2175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F8665B-B6BC-CF15-EEB1-C37C783C8AB6}"/>
                    </a:ext>
                  </a:extLst>
                </p14:cNvPr>
                <p14:cNvContentPartPr/>
                <p14:nvPr/>
              </p14:nvContentPartPr>
              <p14:xfrm>
                <a:off x="11452048" y="2024750"/>
                <a:ext cx="524160" cy="46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F8665B-B6BC-CF15-EEB1-C37C783C8A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34408" y="2006750"/>
                  <a:ext cx="559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E73E08-7D11-B5AB-FA8C-595A02917DB3}"/>
                    </a:ext>
                  </a:extLst>
                </p14:cNvPr>
                <p14:cNvContentPartPr/>
                <p14:nvPr/>
              </p14:nvContentPartPr>
              <p14:xfrm>
                <a:off x="9584728" y="2080550"/>
                <a:ext cx="649440" cy="47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E73E08-7D11-B5AB-FA8C-595A02917D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66728" y="2062910"/>
                  <a:ext cx="685080" cy="51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84CFA5-3700-AE14-E270-64E51A94EDFF}"/>
                  </a:ext>
                </a:extLst>
              </p14:cNvPr>
              <p14:cNvContentPartPr/>
              <p14:nvPr/>
            </p14:nvContentPartPr>
            <p14:xfrm>
              <a:off x="9871648" y="2841230"/>
              <a:ext cx="688320" cy="36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84CFA5-3700-AE14-E270-64E51A94ED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53648" y="2823230"/>
                <a:ext cx="72396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21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7726-77DD-913F-4C11-19C15477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component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59BB1-6D4B-EE65-A844-13D7C89B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866" y="2592695"/>
            <a:ext cx="8131448" cy="2996341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10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B0AF-F058-9C6B-401F-646AD0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commonly used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79B9D-7770-90C6-4C21-E6816647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231" y="2465286"/>
            <a:ext cx="5245335" cy="2358641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9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6AF-6849-C484-5D7C-D40B0A38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i="0" dirty="0">
                <a:solidFill>
                  <a:srgbClr val="F1F1F1"/>
                </a:solidFill>
                <a:effectLst/>
                <a:latin typeface="YouTube Sans"/>
              </a:rPr>
              <a:t>DeepLinking and Touchable Opacity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DEF3A-6BEF-715C-D929-CE24624F9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60" y="2160160"/>
            <a:ext cx="6660457" cy="253768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068F2-5317-258F-20F0-F6993E88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63" y="5211349"/>
            <a:ext cx="7059691" cy="965516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DE2A3D-7EB8-62B7-889B-E3E6E4D97337}"/>
              </a:ext>
            </a:extLst>
          </p:cNvPr>
          <p:cNvGrpSpPr/>
          <p:nvPr/>
        </p:nvGrpSpPr>
        <p:grpSpPr>
          <a:xfrm>
            <a:off x="5309008" y="2442710"/>
            <a:ext cx="2772720" cy="902880"/>
            <a:chOff x="5309008" y="2442710"/>
            <a:chExt cx="277272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B5C948-1D4C-B374-AD62-5FABDF3CB9C6}"/>
                    </a:ext>
                  </a:extLst>
                </p14:cNvPr>
                <p14:cNvContentPartPr/>
                <p14:nvPr/>
              </p14:nvContentPartPr>
              <p14:xfrm>
                <a:off x="5309008" y="2442710"/>
                <a:ext cx="2572920" cy="61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B5C948-1D4C-B374-AD62-5FABDF3CB9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91368" y="2424710"/>
                  <a:ext cx="26085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475C13-8F09-1EB9-B552-1257423EADAF}"/>
                    </a:ext>
                  </a:extLst>
                </p14:cNvPr>
                <p14:cNvContentPartPr/>
                <p14:nvPr/>
              </p14:nvContentPartPr>
              <p14:xfrm>
                <a:off x="7576288" y="2855630"/>
                <a:ext cx="505440" cy="48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475C13-8F09-1EB9-B552-1257423EAD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8288" y="2837990"/>
                  <a:ext cx="54108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6E4350-A9F9-2A4F-426D-DC9F43726AD0}"/>
              </a:ext>
            </a:extLst>
          </p:cNvPr>
          <p:cNvGrpSpPr/>
          <p:nvPr/>
        </p:nvGrpSpPr>
        <p:grpSpPr>
          <a:xfrm>
            <a:off x="8359155" y="3310095"/>
            <a:ext cx="957240" cy="374760"/>
            <a:chOff x="8359155" y="3310095"/>
            <a:chExt cx="9572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734D9F-8898-43C0-D442-D64CFA390C25}"/>
                    </a:ext>
                  </a:extLst>
                </p14:cNvPr>
                <p14:cNvContentPartPr/>
                <p14:nvPr/>
              </p14:nvContentPartPr>
              <p14:xfrm>
                <a:off x="8359155" y="3381375"/>
                <a:ext cx="209160" cy="30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734D9F-8898-43C0-D442-D64CFA390C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41155" y="3363375"/>
                  <a:ext cx="244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B852E8-34C5-B67F-14B7-0D8CD1ABB92F}"/>
                    </a:ext>
                  </a:extLst>
                </p14:cNvPr>
                <p14:cNvContentPartPr/>
                <p14:nvPr/>
              </p14:nvContentPartPr>
              <p14:xfrm>
                <a:off x="8675235" y="3310095"/>
                <a:ext cx="197640" cy="32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B852E8-34C5-B67F-14B7-0D8CD1ABB9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7235" y="3292095"/>
                  <a:ext cx="23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46C967-863E-6D5C-6C1C-6EBAB8B5F519}"/>
                    </a:ext>
                  </a:extLst>
                </p14:cNvPr>
                <p14:cNvContentPartPr/>
                <p14:nvPr/>
              </p14:nvContentPartPr>
              <p14:xfrm>
                <a:off x="9000315" y="3352575"/>
                <a:ext cx="316080" cy="25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46C967-863E-6D5C-6C1C-6EBAB8B5F5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82675" y="3334935"/>
                  <a:ext cx="35172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D018DA-9686-C822-480C-479447334D82}"/>
                  </a:ext>
                </a:extLst>
              </p14:cNvPr>
              <p14:cNvContentPartPr/>
              <p14:nvPr/>
            </p14:nvContentPartPr>
            <p14:xfrm>
              <a:off x="9214880" y="40128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D018DA-9686-C822-480C-479447334D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97240" y="3995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251AEE-6FEB-C2C1-DB8F-481ABBBC793B}"/>
                  </a:ext>
                </a:extLst>
              </p14:cNvPr>
              <p14:cNvContentPartPr/>
              <p14:nvPr/>
            </p14:nvContentPartPr>
            <p14:xfrm>
              <a:off x="5384480" y="5516560"/>
              <a:ext cx="1468440" cy="32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251AEE-6FEB-C2C1-DB8F-481ABBBC79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6840" y="5498920"/>
                <a:ext cx="1504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BFA057-A374-56F2-9AAF-2D4EE29D0B2E}"/>
                  </a:ext>
                </a:extLst>
              </p14:cNvPr>
              <p14:cNvContentPartPr/>
              <p14:nvPr/>
            </p14:nvContentPartPr>
            <p14:xfrm>
              <a:off x="3525440" y="3291760"/>
              <a:ext cx="1615680" cy="9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BFA057-A374-56F2-9AAF-2D4EE29D0B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7800" y="3274120"/>
                <a:ext cx="1651320" cy="1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61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805663" cy="359931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PROJECT-3</a:t>
            </a:r>
          </a:p>
          <a:p>
            <a:pPr marL="0" indent="0" algn="ctr">
              <a:buNone/>
            </a:pPr>
            <a:endParaRPr lang="en-IN" sz="6600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Password generator</a:t>
            </a:r>
          </a:p>
        </p:txBody>
      </p:sp>
    </p:spTree>
    <p:extLst>
      <p:ext uri="{BB962C8B-B14F-4D97-AF65-F5344CB8AC3E}">
        <p14:creationId xmlns:p14="http://schemas.microsoft.com/office/powerpoint/2010/main" val="305176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1AA0-559F-6969-4324-A22A59D7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Formik</a:t>
            </a:r>
            <a:r>
              <a:rPr lang="en-US" dirty="0"/>
              <a:t> and Bubbly checkbox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01504-AC17-2C74-0C05-43CA107D3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013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805663" cy="359931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PROJECT-4</a:t>
            </a:r>
          </a:p>
          <a:p>
            <a:pPr marL="0" indent="0" algn="ctr">
              <a:buNone/>
            </a:pPr>
            <a:endParaRPr lang="en-IN" sz="6600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Background changer</a:t>
            </a:r>
          </a:p>
        </p:txBody>
      </p:sp>
    </p:spTree>
    <p:extLst>
      <p:ext uri="{BB962C8B-B14F-4D97-AF65-F5344CB8AC3E}">
        <p14:creationId xmlns:p14="http://schemas.microsoft.com/office/powerpoint/2010/main" val="268940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410547"/>
            <a:ext cx="10805663" cy="5525642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ctr"/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PROJECT-5</a:t>
            </a:r>
          </a:p>
          <a:p>
            <a:pPr marL="0" indent="0" algn="ctr">
              <a:buNone/>
            </a:pPr>
            <a:endParaRPr lang="en-IN" sz="6600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Roll the dice</a:t>
            </a: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 and </a:t>
            </a: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Haptic effect</a:t>
            </a:r>
          </a:p>
        </p:txBody>
      </p:sp>
    </p:spTree>
    <p:extLst>
      <p:ext uri="{BB962C8B-B14F-4D97-AF65-F5344CB8AC3E}">
        <p14:creationId xmlns:p14="http://schemas.microsoft.com/office/powerpoint/2010/main" val="86857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B3EA-A26F-20EA-8B8B-69BF72F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FDF0FA-5FA5-C589-22FD-8C9D6FEAA8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767202"/>
            <a:ext cx="60855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npm </a:t>
            </a:r>
            <a:r>
              <a:rPr kumimoji="0" lang="en-US" alt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start</a:t>
            </a:r>
            <a:r>
              <a:rPr kumimoji="0" lang="en-US" altLang="en-US" sz="4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-- --reset-cache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1633-E1F9-FA9D-2BF1-AD9EE048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1D26-4F69-E193-083F-41884DD7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A7B4D-2527-C66E-8CF4-B997C5C2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569CFE-A92A-64C0-8B78-50E263A21ECE}"/>
                  </a:ext>
                </a:extLst>
              </p14:cNvPr>
              <p14:cNvContentPartPr/>
              <p14:nvPr/>
            </p14:nvContentPartPr>
            <p14:xfrm>
              <a:off x="5653528" y="1930790"/>
              <a:ext cx="2437200" cy="78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569CFE-A92A-64C0-8B78-50E263A21E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888" y="1913150"/>
                <a:ext cx="2472840" cy="8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6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812-76A9-01AE-8B1E-4A8AFEBC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554A-7951-BBE8-BB48-8BB737AE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C5A5B-54BC-AF48-51A5-945C37EE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4B0A54-42C5-A1FD-98C9-BD15B51B23BB}"/>
                  </a:ext>
                </a:extLst>
              </p14:cNvPr>
              <p14:cNvContentPartPr/>
              <p14:nvPr/>
            </p14:nvContentPartPr>
            <p14:xfrm>
              <a:off x="2602888" y="2471150"/>
              <a:ext cx="460800" cy="22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4B0A54-42C5-A1FD-98C9-BD15B51B23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5248" y="2453510"/>
                <a:ext cx="49644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A4E19A6-41FE-24CD-F3AB-3754C6A41525}"/>
              </a:ext>
            </a:extLst>
          </p:cNvPr>
          <p:cNvGrpSpPr/>
          <p:nvPr/>
        </p:nvGrpSpPr>
        <p:grpSpPr>
          <a:xfrm>
            <a:off x="3601528" y="1361270"/>
            <a:ext cx="3670560" cy="736920"/>
            <a:chOff x="3601528" y="1361270"/>
            <a:chExt cx="367056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EF31A-C611-8116-F4E1-0360BEFB2341}"/>
                    </a:ext>
                  </a:extLst>
                </p14:cNvPr>
                <p14:cNvContentPartPr/>
                <p14:nvPr/>
              </p14:nvContentPartPr>
              <p14:xfrm>
                <a:off x="3601528" y="1361270"/>
                <a:ext cx="2598840" cy="1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EF31A-C611-8116-F4E1-0360BEFB23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83528" y="1343630"/>
                  <a:ext cx="2634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706887-1F21-93CF-5257-E8B60F7CFF61}"/>
                    </a:ext>
                  </a:extLst>
                </p14:cNvPr>
                <p14:cNvContentPartPr/>
                <p14:nvPr/>
              </p14:nvContentPartPr>
              <p14:xfrm>
                <a:off x="5589088" y="1483310"/>
                <a:ext cx="1683000" cy="614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706887-1F21-93CF-5257-E8B60F7CFF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1088" y="1465310"/>
                  <a:ext cx="1718640" cy="65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661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A1CE-573C-563E-712E-E5BAFA7C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56D3-6270-4205-CCE2-25CA902C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FB131-1D5C-22BF-CD7E-027E6BA7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34B1-15B5-0A77-D32C-34F42E6B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FC4A-95DF-55BB-F66A-F9EB741D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27348-85A1-FA55-AB4B-ACCD8C2D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77952"/>
            <a:ext cx="7316765" cy="2112428"/>
          </a:xfrm>
          <a:prstGeom prst="rect">
            <a:avLst/>
          </a:prstGeom>
          <a:ln w="762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6C04A-71B9-49EE-22DC-1261F207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297" y="3811829"/>
            <a:ext cx="7958483" cy="2424012"/>
          </a:xfrm>
          <a:prstGeom prst="rect">
            <a:avLst/>
          </a:prstGeom>
          <a:ln w="762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5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CCA5-EF62-6F2A-0AB3-0521A323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663E-4AC7-B473-BC0D-FEEDF857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48262-A9F3-8758-BDDD-D83FFC37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61" y="2159591"/>
            <a:ext cx="10436398" cy="36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16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34073"/>
            <a:ext cx="10805663" cy="390211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ctr"/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PROJECT-6</a:t>
            </a:r>
          </a:p>
          <a:p>
            <a:pPr marL="0" indent="0" algn="ctr">
              <a:buNone/>
            </a:pPr>
            <a:endParaRPr lang="en-IN" sz="6600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Currency</a:t>
            </a:r>
          </a:p>
        </p:txBody>
      </p:sp>
    </p:spTree>
    <p:extLst>
      <p:ext uri="{BB962C8B-B14F-4D97-AF65-F5344CB8AC3E}">
        <p14:creationId xmlns:p14="http://schemas.microsoft.com/office/powerpoint/2010/main" val="91453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E63-20DA-80CF-5DD8-54AA5D21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Flatlist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9F521-CD94-A51D-3B83-D62042B13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02" y="2233488"/>
            <a:ext cx="6535511" cy="2646422"/>
          </a:xfrm>
        </p:spPr>
      </p:pic>
    </p:spTree>
    <p:extLst>
      <p:ext uri="{BB962C8B-B14F-4D97-AF65-F5344CB8AC3E}">
        <p14:creationId xmlns:p14="http://schemas.microsoft.com/office/powerpoint/2010/main" val="529573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36EC-DB2E-3412-451E-CFB78C9D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native navigation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48F5C-2F7F-0F97-7EBC-E81D71545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16" t="23737" r="21732" b="57919"/>
          <a:stretch/>
        </p:blipFill>
        <p:spPr>
          <a:xfrm>
            <a:off x="605676" y="2244012"/>
            <a:ext cx="7064087" cy="1343609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6C1DC-70E0-5090-22B6-38235F7D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6" y="3873020"/>
            <a:ext cx="8032176" cy="92210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152954-0B59-A813-76E6-6723E0746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76" y="5233313"/>
            <a:ext cx="6195156" cy="618371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84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BE09-1AF6-848A-3BB4-525BB467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77C9C-61F4-BBF4-A2B1-6265E2205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7D5F1-5858-76B2-4C44-0B344A89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202DAE-4420-0070-FB64-8856B1A73E57}"/>
                  </a:ext>
                </a:extLst>
              </p14:cNvPr>
              <p14:cNvContentPartPr/>
              <p14:nvPr/>
            </p14:nvContentPartPr>
            <p14:xfrm>
              <a:off x="4012288" y="4864430"/>
              <a:ext cx="6836760" cy="18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202DAE-4420-0070-FB64-8856B1A73E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4288" y="4846430"/>
                <a:ext cx="6872400" cy="216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BBB89BB-77DF-76CC-9F5B-962E88517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AE05D-0C0B-9532-4BA7-96DFF6FC23C6}"/>
              </a:ext>
            </a:extLst>
          </p:cNvPr>
          <p:cNvGrpSpPr/>
          <p:nvPr/>
        </p:nvGrpSpPr>
        <p:grpSpPr>
          <a:xfrm>
            <a:off x="3291208" y="2332550"/>
            <a:ext cx="7905960" cy="2342520"/>
            <a:chOff x="3291208" y="2332550"/>
            <a:chExt cx="7905960" cy="23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11573F-40B5-2036-67AF-2741EB64A382}"/>
                    </a:ext>
                  </a:extLst>
                </p14:cNvPr>
                <p14:cNvContentPartPr/>
                <p14:nvPr/>
              </p14:nvContentPartPr>
              <p14:xfrm>
                <a:off x="3291208" y="3068390"/>
                <a:ext cx="7905960" cy="160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11573F-40B5-2036-67AF-2741EB64A3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3568" y="3050390"/>
                  <a:ext cx="794160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625670-EFD2-17A0-0B06-4DA395338EFB}"/>
                    </a:ext>
                  </a:extLst>
                </p14:cNvPr>
                <p14:cNvContentPartPr/>
                <p14:nvPr/>
              </p14:nvContentPartPr>
              <p14:xfrm>
                <a:off x="8364688" y="2332550"/>
                <a:ext cx="542160" cy="49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625670-EFD2-17A0-0B06-4DA395338E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47048" y="2314550"/>
                  <a:ext cx="577800" cy="53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54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A3E9-7A0A-2E75-FE2C-FF67316E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786D-3987-681A-3384-14F7B531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28C3B-B416-DA8E-0EFF-F010C11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77A0A6-8D85-D3C5-420A-8ACCC4174539}"/>
                  </a:ext>
                </a:extLst>
              </p14:cNvPr>
              <p14:cNvContentPartPr/>
              <p14:nvPr/>
            </p14:nvContentPartPr>
            <p14:xfrm>
              <a:off x="3364288" y="3478430"/>
              <a:ext cx="6507720" cy="192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77A0A6-8D85-D3C5-420A-8ACCC4174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6648" y="3460430"/>
                <a:ext cx="6543360" cy="1960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0659B5-E851-7C7F-A7E6-187989E34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AA8DEC-140F-F053-67B4-051728DB6EBE}"/>
                  </a:ext>
                </a:extLst>
              </p14:cNvPr>
              <p14:cNvContentPartPr/>
              <p14:nvPr/>
            </p14:nvContentPartPr>
            <p14:xfrm>
              <a:off x="3578848" y="2751590"/>
              <a:ext cx="4924800" cy="152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AA8DEC-140F-F053-67B4-051728DB6E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1208" y="2733590"/>
                <a:ext cx="4960440" cy="15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19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53CC-1139-EB19-57D8-ED8BEBE9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seen till now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10B8-1D57-CE81-D6A8-37724E19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View</a:t>
            </a:r>
          </a:p>
          <a:p>
            <a:r>
              <a:rPr lang="en-US" dirty="0"/>
              <a:t>Text</a:t>
            </a:r>
          </a:p>
          <a:p>
            <a:r>
              <a:rPr lang="en-US" dirty="0" err="1"/>
              <a:t>inputText</a:t>
            </a:r>
            <a:endParaRPr lang="en-US" dirty="0"/>
          </a:p>
          <a:p>
            <a:r>
              <a:rPr lang="en-US" dirty="0" err="1"/>
              <a:t>ScrollView</a:t>
            </a:r>
            <a:endParaRPr lang="en-US" dirty="0"/>
          </a:p>
          <a:p>
            <a:r>
              <a:rPr lang="en-US" dirty="0" err="1"/>
              <a:t>SafesScrollView</a:t>
            </a:r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 err="1"/>
              <a:t>StatusBar</a:t>
            </a:r>
            <a:endParaRPr lang="en-US" dirty="0"/>
          </a:p>
          <a:p>
            <a:r>
              <a:rPr lang="en-US" dirty="0" err="1"/>
              <a:t>TouchableOpacity</a:t>
            </a:r>
            <a:endParaRPr lang="en-US" dirty="0"/>
          </a:p>
          <a:p>
            <a:r>
              <a:rPr lang="en-US" dirty="0"/>
              <a:t>Pressable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300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7C68-2919-2973-5C33-976A7ABF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D250-1B45-CA2F-6541-ADA6A0C0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3402-C64B-9FBF-D975-6C2D0640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4DF245-8597-6312-4F41-B104E0E813B5}"/>
                  </a:ext>
                </a:extLst>
              </p14:cNvPr>
              <p14:cNvContentPartPr/>
              <p14:nvPr/>
            </p14:nvContentPartPr>
            <p14:xfrm>
              <a:off x="3721048" y="3255201"/>
              <a:ext cx="7674480" cy="899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4DF245-8597-6312-4F41-B104E0E813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3048" y="3237561"/>
                <a:ext cx="7710120" cy="9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4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81E3-5068-5BE5-B466-AF7BCDD6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830C-2EFC-B39B-E090-FBE871CF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1791-326E-11D1-5507-52E20569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A243A3-15BC-C79C-AB71-8087CDE87B9D}"/>
                  </a:ext>
                </a:extLst>
              </p14:cNvPr>
              <p14:cNvContentPartPr/>
              <p14:nvPr/>
            </p14:nvContentPartPr>
            <p14:xfrm>
              <a:off x="3907528" y="3004281"/>
              <a:ext cx="3594600" cy="251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A243A3-15BC-C79C-AB71-8087CDE87B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9888" y="2986281"/>
                <a:ext cx="3630240" cy="25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08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25D-00F1-0B8E-22EB-8701C05B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ECA0-32B5-599C-776F-BA9B6631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90B0E-287D-2548-C90A-D54D3692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86EA48-A5E3-A1BA-BBC5-A4CF46FE11E1}"/>
              </a:ext>
            </a:extLst>
          </p:cNvPr>
          <p:cNvGrpSpPr/>
          <p:nvPr/>
        </p:nvGrpSpPr>
        <p:grpSpPr>
          <a:xfrm>
            <a:off x="7175248" y="3199790"/>
            <a:ext cx="2536560" cy="2324160"/>
            <a:chOff x="7175248" y="3199790"/>
            <a:chExt cx="2536560" cy="23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4851A2-2F7A-DCCF-7C5C-099111F297C7}"/>
                    </a:ext>
                  </a:extLst>
                </p14:cNvPr>
                <p14:cNvContentPartPr/>
                <p14:nvPr/>
              </p14:nvContentPartPr>
              <p14:xfrm>
                <a:off x="7258408" y="3199790"/>
                <a:ext cx="2453400" cy="1683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4851A2-2F7A-DCCF-7C5C-099111F297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408" y="3182150"/>
                  <a:ext cx="2489040" cy="17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D495D4-19F7-FA39-788B-2C0E102F47CD}"/>
                    </a:ext>
                  </a:extLst>
                </p14:cNvPr>
                <p14:cNvContentPartPr/>
                <p14:nvPr/>
              </p14:nvContentPartPr>
              <p14:xfrm>
                <a:off x="7175248" y="4748870"/>
                <a:ext cx="298800" cy="38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D495D4-19F7-FA39-788B-2C0E102F47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7248" y="4731230"/>
                  <a:ext cx="334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46FC86-BE87-0DE5-09E7-3AE6A375A084}"/>
                    </a:ext>
                  </a:extLst>
                </p14:cNvPr>
                <p14:cNvContentPartPr/>
                <p14:nvPr/>
              </p14:nvContentPartPr>
              <p14:xfrm>
                <a:off x="8155168" y="4922030"/>
                <a:ext cx="456120" cy="601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46FC86-BE87-0DE5-09E7-3AE6A375A0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37168" y="4904030"/>
                  <a:ext cx="4917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7FAB44-938F-E20E-218E-E32EE55BA56A}"/>
                    </a:ext>
                  </a:extLst>
                </p14:cNvPr>
                <p14:cNvContentPartPr/>
                <p14:nvPr/>
              </p14:nvContentPartPr>
              <p14:xfrm>
                <a:off x="8712088" y="5193830"/>
                <a:ext cx="628200" cy="29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7FAB44-938F-E20E-218E-E32EE55BA5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94088" y="5176190"/>
                  <a:ext cx="663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7847A9-EF8D-22A3-6E2D-6723F309017A}"/>
                    </a:ext>
                  </a:extLst>
                </p14:cNvPr>
                <p14:cNvContentPartPr/>
                <p14:nvPr/>
              </p14:nvContentPartPr>
              <p14:xfrm>
                <a:off x="9403288" y="5175830"/>
                <a:ext cx="141840" cy="196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7847A9-EF8D-22A3-6E2D-6723F30901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85288" y="5157830"/>
                  <a:ext cx="17748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48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F0B4-B307-37D2-8C04-4A07E56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E594-41D6-FFA2-8D40-9AEE5B6E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D4E3-4B32-AAE8-1389-C3AB7711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98E9D9-984E-3AEC-8614-D81B98785163}"/>
                  </a:ext>
                </a:extLst>
              </p14:cNvPr>
              <p14:cNvContentPartPr/>
              <p14:nvPr/>
            </p14:nvContentPartPr>
            <p14:xfrm>
              <a:off x="3385888" y="1781030"/>
              <a:ext cx="7848720" cy="2241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98E9D9-984E-3AEC-8614-D81B987851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7888" y="1763030"/>
                <a:ext cx="7884360" cy="22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42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6E5-9F33-292C-A146-51740533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3764-3444-7FB6-091B-594AF3880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C529D-0A37-9FBC-B9C3-09C7602D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5BF67-C3CB-6B6F-3D99-FC753567C1DD}"/>
              </a:ext>
            </a:extLst>
          </p:cNvPr>
          <p:cNvGrpSpPr/>
          <p:nvPr/>
        </p:nvGrpSpPr>
        <p:grpSpPr>
          <a:xfrm>
            <a:off x="5344288" y="2650041"/>
            <a:ext cx="2854800" cy="1020240"/>
            <a:chOff x="5344288" y="2650041"/>
            <a:chExt cx="2854800" cy="10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4FC239-454F-8E66-D214-7B97003A0B23}"/>
                    </a:ext>
                  </a:extLst>
                </p14:cNvPr>
                <p14:cNvContentPartPr/>
                <p14:nvPr/>
              </p14:nvContentPartPr>
              <p14:xfrm>
                <a:off x="5344288" y="2650041"/>
                <a:ext cx="1784520" cy="784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4FC239-454F-8E66-D214-7B97003A0B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6288" y="2632041"/>
                  <a:ext cx="182016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40E321-247D-758C-215C-010E0446F3A6}"/>
                    </a:ext>
                  </a:extLst>
                </p14:cNvPr>
                <p14:cNvContentPartPr/>
                <p14:nvPr/>
              </p14:nvContentPartPr>
              <p14:xfrm>
                <a:off x="7156528" y="3395961"/>
                <a:ext cx="835560" cy="274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40E321-247D-758C-215C-010E0446F3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38888" y="3378321"/>
                  <a:ext cx="871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678CF3-8691-9B78-DCEE-B0901D3FAF54}"/>
                    </a:ext>
                  </a:extLst>
                </p14:cNvPr>
                <p14:cNvContentPartPr/>
                <p14:nvPr/>
              </p14:nvContentPartPr>
              <p14:xfrm>
                <a:off x="7912168" y="3433401"/>
                <a:ext cx="286920" cy="22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678CF3-8691-9B78-DCEE-B0901D3FAF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4168" y="3415761"/>
                  <a:ext cx="32256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A2D8F6-802A-1D83-23E7-D78EF9B37B61}"/>
                  </a:ext>
                </a:extLst>
              </p14:cNvPr>
              <p14:cNvContentPartPr/>
              <p14:nvPr/>
            </p14:nvContentPartPr>
            <p14:xfrm>
              <a:off x="8274780" y="4273700"/>
              <a:ext cx="1924200" cy="70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A2D8F6-802A-1D83-23E7-D78EF9B37B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7140" y="4255700"/>
                <a:ext cx="1959840" cy="1062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89ABCC5-71F8-B130-31AA-3F0EA7A4A8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895E83F-E68E-BFD4-A41B-9810FF993638}"/>
              </a:ext>
            </a:extLst>
          </p:cNvPr>
          <p:cNvGrpSpPr/>
          <p:nvPr/>
        </p:nvGrpSpPr>
        <p:grpSpPr>
          <a:xfrm>
            <a:off x="5435600" y="3233440"/>
            <a:ext cx="2011680" cy="534240"/>
            <a:chOff x="5435600" y="3233440"/>
            <a:chExt cx="201168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99B7D7-242A-A7A7-50B1-5181242EB5F0}"/>
                    </a:ext>
                  </a:extLst>
                </p14:cNvPr>
                <p14:cNvContentPartPr/>
                <p14:nvPr/>
              </p14:nvContentPartPr>
              <p14:xfrm>
                <a:off x="5435600" y="3233440"/>
                <a:ext cx="1397160" cy="20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99B7D7-242A-A7A7-50B1-5181242EB5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17600" y="3215440"/>
                  <a:ext cx="1432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8725C6-1E85-A0C4-A3E9-52B9985B37E2}"/>
                    </a:ext>
                  </a:extLst>
                </p14:cNvPr>
                <p14:cNvContentPartPr/>
                <p14:nvPr/>
              </p14:nvContentPartPr>
              <p14:xfrm>
                <a:off x="6989720" y="3455200"/>
                <a:ext cx="457560" cy="312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8725C6-1E85-A0C4-A3E9-52B9985B37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2080" y="3437560"/>
                  <a:ext cx="493200" cy="34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4046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A034-986E-B491-40F5-64D0622B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F062-F253-77E6-7ACB-3561AF39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372C44-E069-542E-A465-FB5CA6F50EBF}"/>
                  </a:ext>
                </a:extLst>
              </p14:cNvPr>
              <p14:cNvContentPartPr/>
              <p14:nvPr/>
            </p14:nvContentPartPr>
            <p14:xfrm>
              <a:off x="1848920" y="2702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372C44-E069-542E-A465-FB5CA6F50E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280" y="268480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CE180F-3685-80B2-3030-0505D92B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033244-4FF6-8AA7-8A8E-3F6B39FF0D4A}"/>
              </a:ext>
            </a:extLst>
          </p:cNvPr>
          <p:cNvGrpSpPr/>
          <p:nvPr/>
        </p:nvGrpSpPr>
        <p:grpSpPr>
          <a:xfrm>
            <a:off x="3084440" y="1967320"/>
            <a:ext cx="8092440" cy="4413240"/>
            <a:chOff x="3084440" y="1967320"/>
            <a:chExt cx="8092440" cy="44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640780-49EB-BD58-46F9-A295FC5CF096}"/>
                    </a:ext>
                  </a:extLst>
                </p14:cNvPr>
                <p14:cNvContentPartPr/>
                <p14:nvPr/>
              </p14:nvContentPartPr>
              <p14:xfrm>
                <a:off x="3084440" y="1967320"/>
                <a:ext cx="8092440" cy="441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640780-49EB-BD58-46F9-A295FC5CF0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66440" y="1949680"/>
                  <a:ext cx="8128080" cy="44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33E1F2-22FD-7920-B386-E20EDE48E515}"/>
                    </a:ext>
                  </a:extLst>
                </p14:cNvPr>
                <p14:cNvContentPartPr/>
                <p14:nvPr/>
              </p14:nvContentPartPr>
              <p14:xfrm>
                <a:off x="8910320" y="4417480"/>
                <a:ext cx="758160" cy="4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33E1F2-22FD-7920-B386-E20EDE48E5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92320" y="4399840"/>
                  <a:ext cx="7938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F870D6-654E-5E07-B08F-5EC80A58CED8}"/>
                  </a:ext>
                </a:extLst>
              </p14:cNvPr>
              <p14:cNvContentPartPr/>
              <p14:nvPr/>
            </p14:nvContentPartPr>
            <p14:xfrm>
              <a:off x="4058960" y="3858760"/>
              <a:ext cx="289800" cy="9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F870D6-654E-5E07-B08F-5EC80A58CE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1320" y="3840760"/>
                <a:ext cx="325440" cy="982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2417F85-2568-3AD7-32B8-5664EF01220B}"/>
              </a:ext>
            </a:extLst>
          </p:cNvPr>
          <p:cNvSpPr txBox="1"/>
          <p:nvPr/>
        </p:nvSpPr>
        <p:spPr>
          <a:xfrm>
            <a:off x="5994400" y="4961568"/>
            <a:ext cx="241808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We have not declared Details on this page , still no error  =&gt; as we have </a:t>
            </a:r>
            <a:r>
              <a:rPr lang="en-IN" dirty="0" err="1"/>
              <a:t>devlared</a:t>
            </a:r>
            <a:r>
              <a:rPr lang="en-IN" dirty="0"/>
              <a:t> it on main </a:t>
            </a:r>
            <a:r>
              <a:rPr lang="en-IN" dirty="0" err="1"/>
              <a:t>app,jsx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C083-C449-92AE-7BD0-0476674D78AA}"/>
              </a:ext>
            </a:extLst>
          </p:cNvPr>
          <p:cNvSpPr txBox="1"/>
          <p:nvPr/>
        </p:nvSpPr>
        <p:spPr>
          <a:xfrm>
            <a:off x="1432560" y="1371600"/>
            <a:ext cx="231648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WAY-1</a:t>
            </a:r>
          </a:p>
        </p:txBody>
      </p:sp>
    </p:spTree>
    <p:extLst>
      <p:ext uri="{BB962C8B-B14F-4D97-AF65-F5344CB8AC3E}">
        <p14:creationId xmlns:p14="http://schemas.microsoft.com/office/powerpoint/2010/main" val="3144850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2C85-D4D4-C9CE-9E87-A10A373B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3066-4640-5B07-C572-61C9E05D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91A9-C93B-71CF-FB9E-67448246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C7B481-E061-1D80-97C9-43AA0E2383DF}"/>
              </a:ext>
            </a:extLst>
          </p:cNvPr>
          <p:cNvSpPr txBox="1"/>
          <p:nvPr/>
        </p:nvSpPr>
        <p:spPr>
          <a:xfrm>
            <a:off x="1432560" y="1371600"/>
            <a:ext cx="231648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WAY-2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579095-F0A8-F5F1-3070-214FF579C646}"/>
              </a:ext>
            </a:extLst>
          </p:cNvPr>
          <p:cNvGrpSpPr/>
          <p:nvPr/>
        </p:nvGrpSpPr>
        <p:grpSpPr>
          <a:xfrm>
            <a:off x="5272880" y="3373120"/>
            <a:ext cx="5151600" cy="1411560"/>
            <a:chOff x="5272880" y="3373120"/>
            <a:chExt cx="5151600" cy="14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F5D120-C8B7-B936-A920-D87DF930D9E3}"/>
                    </a:ext>
                  </a:extLst>
                </p14:cNvPr>
                <p14:cNvContentPartPr/>
                <p14:nvPr/>
              </p14:nvContentPartPr>
              <p14:xfrm>
                <a:off x="5272880" y="3373120"/>
                <a:ext cx="1649160" cy="73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F5D120-C8B7-B936-A920-D87DF930D9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54880" y="3355120"/>
                  <a:ext cx="1684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DC76F1-C6CB-73DF-14B5-EB77DA14DC18}"/>
                    </a:ext>
                  </a:extLst>
                </p14:cNvPr>
                <p14:cNvContentPartPr/>
                <p14:nvPr/>
              </p14:nvContentPartPr>
              <p14:xfrm>
                <a:off x="5880920" y="3556000"/>
                <a:ext cx="1150200" cy="37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DC76F1-C6CB-73DF-14B5-EB77DA14DC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2920" y="3538000"/>
                  <a:ext cx="1185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FBE724-25D6-AFCF-9894-F589A4BF7FBD}"/>
                    </a:ext>
                  </a:extLst>
                </p14:cNvPr>
                <p14:cNvContentPartPr/>
                <p14:nvPr/>
              </p14:nvContentPartPr>
              <p14:xfrm>
                <a:off x="6786680" y="3748960"/>
                <a:ext cx="559800" cy="406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FBE724-25D6-AFCF-9894-F589A4BF7F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69040" y="3730960"/>
                  <a:ext cx="595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C3B07D-69E2-142B-3952-1DE9651B3BEC}"/>
                    </a:ext>
                  </a:extLst>
                </p14:cNvPr>
                <p14:cNvContentPartPr/>
                <p14:nvPr/>
              </p14:nvContentPartPr>
              <p14:xfrm>
                <a:off x="7579760" y="3457000"/>
                <a:ext cx="449640" cy="832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C3B07D-69E2-142B-3952-1DE9651B3B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61760" y="3439360"/>
                  <a:ext cx="48528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9B4D4A-B91D-8BD4-6A3D-A478A09C7F8A}"/>
                    </a:ext>
                  </a:extLst>
                </p14:cNvPr>
                <p14:cNvContentPartPr/>
                <p14:nvPr/>
              </p14:nvContentPartPr>
              <p14:xfrm>
                <a:off x="8137760" y="3801880"/>
                <a:ext cx="916560" cy="723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9B4D4A-B91D-8BD4-6A3D-A478A09C7F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0120" y="3783880"/>
                  <a:ext cx="9522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6CDF07-1DA0-B474-5187-5BE184AD44F7}"/>
                    </a:ext>
                  </a:extLst>
                </p14:cNvPr>
                <p14:cNvContentPartPr/>
                <p14:nvPr/>
              </p14:nvContentPartPr>
              <p14:xfrm>
                <a:off x="8923280" y="3945520"/>
                <a:ext cx="364680" cy="423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6CDF07-1DA0-B474-5187-5BE184AD44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05280" y="3927520"/>
                  <a:ext cx="4003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B0A3CC-4634-8652-E801-75FCC9627ABA}"/>
                    </a:ext>
                  </a:extLst>
                </p14:cNvPr>
                <p14:cNvContentPartPr/>
                <p14:nvPr/>
              </p14:nvContentPartPr>
              <p14:xfrm>
                <a:off x="9317480" y="3919240"/>
                <a:ext cx="335520" cy="54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B0A3CC-4634-8652-E801-75FCC9627A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99480" y="3901240"/>
                  <a:ext cx="3711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777759-2C44-664B-FAA5-4FE209862B9E}"/>
                    </a:ext>
                  </a:extLst>
                </p14:cNvPr>
                <p14:cNvContentPartPr/>
                <p14:nvPr/>
              </p14:nvContentPartPr>
              <p14:xfrm>
                <a:off x="9492800" y="3962440"/>
                <a:ext cx="588240" cy="40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777759-2C44-664B-FAA5-4FE209862B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74800" y="3944800"/>
                  <a:ext cx="6238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574CD6-343A-C1BD-65DC-A2CF5C1C9A96}"/>
                    </a:ext>
                  </a:extLst>
                </p14:cNvPr>
                <p14:cNvContentPartPr/>
                <p14:nvPr/>
              </p14:nvContentPartPr>
              <p14:xfrm>
                <a:off x="7254320" y="4681360"/>
                <a:ext cx="3170160" cy="103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574CD6-343A-C1BD-65DC-A2CF5C1C9A9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36320" y="4663720"/>
                  <a:ext cx="3205800" cy="13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78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6266-3201-2F73-4F49-99A08347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Fetching props :==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7974-B1D9-B057-FEEF-7009EB46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Method-1:=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01AC-0EB0-907F-B93F-A7A62FDB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70" y="2087861"/>
            <a:ext cx="4138019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6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BB48-96BB-874B-5E80-83494358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F8605-DF6B-5B5D-E069-178D1C04A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73"/>
          <a:stretch/>
        </p:blipFill>
        <p:spPr>
          <a:xfrm>
            <a:off x="2915920" y="103724"/>
            <a:ext cx="8920480" cy="647227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4A70CA-9130-E39D-6CFF-B9B808538245}"/>
                  </a:ext>
                </a:extLst>
              </p14:cNvPr>
              <p14:cNvContentPartPr/>
              <p14:nvPr/>
            </p14:nvContentPartPr>
            <p14:xfrm>
              <a:off x="3553160" y="2287000"/>
              <a:ext cx="7159680" cy="113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4A70CA-9130-E39D-6CFF-B9B8085382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520" y="2269000"/>
                <a:ext cx="7195320" cy="11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3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1F9-9968-1E30-05A3-8E9FBE4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D65521-3104-9AE4-872F-CD7BA6814E29}"/>
                  </a:ext>
                </a:extLst>
              </p14:cNvPr>
              <p14:cNvContentPartPr/>
              <p14:nvPr/>
            </p14:nvContentPartPr>
            <p14:xfrm>
              <a:off x="7345400" y="563860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D65521-3104-9AE4-872F-CD7BA6814E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7760" y="562096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697CA2C-629A-9715-DB89-D3C89E3D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0E110F-7293-9569-4534-380E225E6E11}"/>
                  </a:ext>
                </a:extLst>
              </p14:cNvPr>
              <p14:cNvContentPartPr/>
              <p14:nvPr/>
            </p14:nvContentPartPr>
            <p14:xfrm>
              <a:off x="5923040" y="972280"/>
              <a:ext cx="775440" cy="260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0E110F-7293-9569-4534-380E225E6E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5400" y="954280"/>
                <a:ext cx="811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B8A2C3-9392-480D-BF74-BF767F570CA9}"/>
                  </a:ext>
                </a:extLst>
              </p14:cNvPr>
              <p14:cNvContentPartPr/>
              <p14:nvPr/>
            </p14:nvContentPartPr>
            <p14:xfrm>
              <a:off x="8087000" y="1972000"/>
              <a:ext cx="687960" cy="311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B8A2C3-9392-480D-BF74-BF767F570C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9360" y="1954000"/>
                <a:ext cx="723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842A744-50D9-A2FA-52C8-020E1EC7F1A7}"/>
                  </a:ext>
                </a:extLst>
              </p14:cNvPr>
              <p14:cNvContentPartPr/>
              <p14:nvPr/>
            </p14:nvContentPartPr>
            <p14:xfrm>
              <a:off x="3586640" y="2402560"/>
              <a:ext cx="944280" cy="372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842A744-50D9-A2FA-52C8-020E1EC7F1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8640" y="2384560"/>
                <a:ext cx="9799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53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805663" cy="359931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PROJECT-1</a:t>
            </a:r>
          </a:p>
        </p:txBody>
      </p:sp>
    </p:spTree>
    <p:extLst>
      <p:ext uri="{BB962C8B-B14F-4D97-AF65-F5344CB8AC3E}">
        <p14:creationId xmlns:p14="http://schemas.microsoft.com/office/powerpoint/2010/main" val="1653780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840-A07E-F5EF-A5C1-743A3601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AE9E-3205-842A-473F-931550BAF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8DDC6-F1E2-21B3-82D1-AE37CA7A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AE2707-C530-9770-13F8-9287D269904D}"/>
                  </a:ext>
                </a:extLst>
              </p14:cNvPr>
              <p14:cNvContentPartPr/>
              <p14:nvPr/>
            </p14:nvContentPartPr>
            <p14:xfrm>
              <a:off x="3677720" y="3537640"/>
              <a:ext cx="5976720" cy="1159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AE2707-C530-9770-13F8-9287D26990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0080" y="3519640"/>
                <a:ext cx="6012360" cy="11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2D35F8-0776-923C-49EC-8DDC1875E96F}"/>
                  </a:ext>
                </a:extLst>
              </p14:cNvPr>
              <p14:cNvContentPartPr/>
              <p14:nvPr/>
            </p14:nvContentPartPr>
            <p14:xfrm>
              <a:off x="7589120" y="4264120"/>
              <a:ext cx="1001880" cy="53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2D35F8-0776-923C-49EC-8DDC1875E9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1480" y="4246480"/>
                <a:ext cx="1037520" cy="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934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92C5-DAAA-A245-1860-38A211C6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FEEB-F73B-148A-45E2-701E0BF5C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55A9-1849-1D88-F28A-BCB5F246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0679F9-E08F-D005-BE45-315E8589BEF3}"/>
                  </a:ext>
                </a:extLst>
              </p14:cNvPr>
              <p14:cNvContentPartPr/>
              <p14:nvPr/>
            </p14:nvContentPartPr>
            <p14:xfrm>
              <a:off x="3539840" y="2325880"/>
              <a:ext cx="5778360" cy="2723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0679F9-E08F-D005-BE45-315E8589BE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2200" y="2308240"/>
                <a:ext cx="5814000" cy="27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C38223-7FD7-C96E-A236-2676ED760528}"/>
                  </a:ext>
                </a:extLst>
              </p14:cNvPr>
              <p14:cNvContentPartPr/>
              <p14:nvPr/>
            </p14:nvContentPartPr>
            <p14:xfrm>
              <a:off x="7558880" y="3876400"/>
              <a:ext cx="855720" cy="25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C38223-7FD7-C96E-A236-2676ED7605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1240" y="3858400"/>
                <a:ext cx="89136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8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1518-5890-B785-477F-3DF886CD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3636-8952-4722-0273-A0E314CD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397-A588-1F08-364F-9C5D8D52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A2ED1-E9B7-A6E4-9FE1-B483B08EADE8}"/>
              </a:ext>
            </a:extLst>
          </p:cNvPr>
          <p:cNvSpPr txBox="1"/>
          <p:nvPr/>
        </p:nvSpPr>
        <p:spPr>
          <a:xfrm>
            <a:off x="5589037" y="1194318"/>
            <a:ext cx="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rnfes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22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073D-4F9C-BE65-CD2B-0147711E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Style React 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63ABE-B619-5490-8582-EF63739B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92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78CE-6164-33D8-41B4-1E89953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5F77-747D-72A2-3AE3-398B0F13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5DCEF-B61E-D699-A997-EF7C267D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0968-BF12-22DA-DD28-2893EA8A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useColorscheme()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425F-71FC-6006-BDD5-DE7B0219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React hook</a:t>
            </a:r>
          </a:p>
          <a:p>
            <a:r>
              <a:rPr lang="en-IN" dirty="0"/>
              <a:t>Appearance preference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8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93B-8580-27B2-D7C4-A9E2376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24E7-09AB-8A7D-4570-A940C2A5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805663" cy="359931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sz="6600" b="1" dirty="0">
                <a:latin typeface="Arial Black" panose="020B0A04020102020204" pitchFamily="34" charset="0"/>
              </a:rPr>
              <a:t>PROJECT-2</a:t>
            </a:r>
          </a:p>
        </p:txBody>
      </p:sp>
    </p:spTree>
    <p:extLst>
      <p:ext uri="{BB962C8B-B14F-4D97-AF65-F5344CB8AC3E}">
        <p14:creationId xmlns:p14="http://schemas.microsoft.com/office/powerpoint/2010/main" val="51412237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395</TotalTime>
  <Words>103</Words>
  <Application>Microsoft Office PowerPoint</Application>
  <PresentationFormat>Widescreen</PresentationFormat>
  <Paragraphs>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inherit</vt:lpstr>
      <vt:lpstr>Trebuchet MS</vt:lpstr>
      <vt:lpstr>YouTube Sans</vt:lpstr>
      <vt:lpstr>Berlin</vt:lpstr>
      <vt:lpstr>REACT NATIVE NOTES</vt:lpstr>
      <vt:lpstr>PowerPoint Presentation</vt:lpstr>
      <vt:lpstr>Components seen till now</vt:lpstr>
      <vt:lpstr>PowerPoint Presentation</vt:lpstr>
      <vt:lpstr>PowerPoint Presentation</vt:lpstr>
      <vt:lpstr>Style React Native</vt:lpstr>
      <vt:lpstr>PowerPoint Presentation</vt:lpstr>
      <vt:lpstr>useColorscheme()</vt:lpstr>
      <vt:lpstr>PowerPoint Presentation</vt:lpstr>
      <vt:lpstr>PowerPoint Presentation</vt:lpstr>
      <vt:lpstr>Scrollview</vt:lpstr>
      <vt:lpstr>PowerPoint Presentation</vt:lpstr>
      <vt:lpstr>Image component</vt:lpstr>
      <vt:lpstr>Some commonly used styles</vt:lpstr>
      <vt:lpstr>DeepLinking and Touchable Opacity</vt:lpstr>
      <vt:lpstr>PowerPoint Presentation</vt:lpstr>
      <vt:lpstr>Formik and Bubbly checkbox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Flatlist</vt:lpstr>
      <vt:lpstr>React native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Fetching props :==</vt:lpstr>
      <vt:lpstr>Method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 NOTES</dc:title>
  <dc:creator>Dhruv Dholariya</dc:creator>
  <cp:lastModifiedBy>Dhruv Dholariya</cp:lastModifiedBy>
  <cp:revision>17</cp:revision>
  <dcterms:created xsi:type="dcterms:W3CDTF">2023-06-27T05:52:22Z</dcterms:created>
  <dcterms:modified xsi:type="dcterms:W3CDTF">2023-07-10T11:39:47Z</dcterms:modified>
</cp:coreProperties>
</file>